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6858000" cx="12192000"/>
  <p:notesSz cx="6858000" cy="9144000"/>
  <p:embeddedFontLst>
    <p:embeddedFont>
      <p:font typeface="Garamond"/>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2" roundtripDataSignature="AMtx7mi/GvcOAq7T8zJwldpEvZnpH6ky/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Garamond-italic.fntdata"/><Relationship Id="rId11" Type="http://schemas.openxmlformats.org/officeDocument/2006/relationships/slide" Target="slides/slide7.xml"/><Relationship Id="rId22" Type="http://customschemas.google.com/relationships/presentationmetadata" Target="metadata"/><Relationship Id="rId10" Type="http://schemas.openxmlformats.org/officeDocument/2006/relationships/slide" Target="slides/slide6.xml"/><Relationship Id="rId21" Type="http://schemas.openxmlformats.org/officeDocument/2006/relationships/font" Target="fonts/Garamond-boldItalic.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Garamond-bold.fntdata"/><Relationship Id="rId6" Type="http://schemas.openxmlformats.org/officeDocument/2006/relationships/slide" Target="slides/slide2.xml"/><Relationship Id="rId18" Type="http://schemas.openxmlformats.org/officeDocument/2006/relationships/font" Target="fonts/Garamond-regular.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5080db3b77_1_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g15080db3b77_1_7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5080db3b77_1_8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5080db3b77_1_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grpSp>
        <p:nvGrpSpPr>
          <p:cNvPr id="17" name="Google Shape;17;p14"/>
          <p:cNvGrpSpPr/>
          <p:nvPr/>
        </p:nvGrpSpPr>
        <p:grpSpPr>
          <a:xfrm>
            <a:off x="-16934" y="0"/>
            <a:ext cx="12231160" cy="6856215"/>
            <a:chOff x="-16934" y="0"/>
            <a:chExt cx="12231160" cy="6856215"/>
          </a:xfrm>
        </p:grpSpPr>
        <p:pic>
          <p:nvPicPr>
            <p:cNvPr descr="HD-PanelTitleR1.png" id="18" name="Google Shape;18;p14"/>
            <p:cNvPicPr preferRelativeResize="0"/>
            <p:nvPr/>
          </p:nvPicPr>
          <p:blipFill rotWithShape="1">
            <a:blip r:embed="rId2">
              <a:alphaModFix/>
            </a:blip>
            <a:srcRect b="0" l="0" r="0" t="0"/>
            <a:stretch/>
          </p:blipFill>
          <p:spPr>
            <a:xfrm>
              <a:off x="0" y="0"/>
              <a:ext cx="12188827" cy="6856215"/>
            </a:xfrm>
            <a:prstGeom prst="rect">
              <a:avLst/>
            </a:prstGeom>
            <a:noFill/>
            <a:ln>
              <a:noFill/>
            </a:ln>
          </p:spPr>
        </p:pic>
        <p:sp>
          <p:nvSpPr>
            <p:cNvPr id="19" name="Google Shape;19;p14"/>
            <p:cNvSpPr/>
            <p:nvPr/>
          </p:nvSpPr>
          <p:spPr>
            <a:xfrm>
              <a:off x="2328332" y="1540931"/>
              <a:ext cx="7543800" cy="3835500"/>
            </a:xfrm>
            <a:prstGeom prst="rect">
              <a:avLst/>
            </a:prstGeom>
            <a:noFill/>
            <a:ln cap="flat" cmpd="sng" w="15875">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HDRibbonTitle-UniformTrim.png" id="20" name="Google Shape;20;p14"/>
            <p:cNvPicPr preferRelativeResize="0"/>
            <p:nvPr/>
          </p:nvPicPr>
          <p:blipFill rotWithShape="1">
            <a:blip r:embed="rId3">
              <a:alphaModFix/>
            </a:blip>
            <a:srcRect b="0" l="0" r="0" t="0"/>
            <a:stretch/>
          </p:blipFill>
          <p:spPr>
            <a:xfrm>
              <a:off x="-16934" y="3147609"/>
              <a:ext cx="2478024" cy="612648"/>
            </a:xfrm>
            <a:prstGeom prst="rect">
              <a:avLst/>
            </a:prstGeom>
            <a:noFill/>
            <a:ln>
              <a:noFill/>
            </a:ln>
          </p:spPr>
        </p:pic>
        <p:pic>
          <p:nvPicPr>
            <p:cNvPr descr="HDRibbonTitle-UniformTrim.png" id="21" name="Google Shape;21;p14"/>
            <p:cNvPicPr preferRelativeResize="0"/>
            <p:nvPr/>
          </p:nvPicPr>
          <p:blipFill rotWithShape="1">
            <a:blip r:embed="rId3">
              <a:alphaModFix/>
            </a:blip>
            <a:srcRect b="0" l="0" r="0" t="0"/>
            <a:stretch/>
          </p:blipFill>
          <p:spPr>
            <a:xfrm>
              <a:off x="9736202" y="3147609"/>
              <a:ext cx="2478024" cy="612648"/>
            </a:xfrm>
            <a:prstGeom prst="rect">
              <a:avLst/>
            </a:prstGeom>
            <a:noFill/>
            <a:ln>
              <a:noFill/>
            </a:ln>
          </p:spPr>
        </p:pic>
      </p:grpSp>
      <p:sp>
        <p:nvSpPr>
          <p:cNvPr id="22" name="Google Shape;22;p14"/>
          <p:cNvSpPr txBox="1"/>
          <p:nvPr>
            <p:ph type="ctrTitle"/>
          </p:nvPr>
        </p:nvSpPr>
        <p:spPr>
          <a:xfrm>
            <a:off x="2692398" y="1871131"/>
            <a:ext cx="6815700" cy="1515600"/>
          </a:xfrm>
          <a:prstGeom prst="rect">
            <a:avLst/>
          </a:prstGeom>
          <a:noFill/>
          <a:ln>
            <a:noFill/>
          </a:ln>
        </p:spPr>
        <p:txBody>
          <a:bodyPr anchorCtr="0" anchor="b" bIns="45700" lIns="91425" spcFirstLastPara="1" rIns="91425" wrap="square" tIns="45700">
            <a:noAutofit/>
          </a:bodyPr>
          <a:lstStyle>
            <a:lvl1pPr lvl="0" rtl="0" algn="ctr">
              <a:spcBef>
                <a:spcPts val="0"/>
              </a:spcBef>
              <a:spcAft>
                <a:spcPts val="0"/>
              </a:spcAft>
              <a:buClr>
                <a:srgbClr val="262626"/>
              </a:buClr>
              <a:buSzPts val="5400"/>
              <a:buFont typeface="Garamond"/>
              <a:buNone/>
              <a:defRPr sz="54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 name="Google Shape;23;p14"/>
          <p:cNvSpPr txBox="1"/>
          <p:nvPr>
            <p:ph idx="1" type="subTitle"/>
          </p:nvPr>
        </p:nvSpPr>
        <p:spPr>
          <a:xfrm>
            <a:off x="2692398" y="3657597"/>
            <a:ext cx="6815700" cy="1320900"/>
          </a:xfrm>
          <a:prstGeom prst="rect">
            <a:avLst/>
          </a:prstGeom>
          <a:noFill/>
          <a:ln>
            <a:noFill/>
          </a:ln>
        </p:spPr>
        <p:txBody>
          <a:bodyPr anchorCtr="0" anchor="t" bIns="45700" lIns="91425" spcFirstLastPara="1" rIns="91425" wrap="square" tIns="45700">
            <a:normAutofit/>
          </a:bodyPr>
          <a:lstStyle>
            <a:lvl1pPr lvl="0" rtl="0" algn="ctr">
              <a:spcBef>
                <a:spcPts val="420"/>
              </a:spcBef>
              <a:spcAft>
                <a:spcPts val="0"/>
              </a:spcAft>
              <a:buSzPts val="2415"/>
              <a:buNone/>
              <a:defRPr sz="2100">
                <a:solidFill>
                  <a:schemeClr val="dk1"/>
                </a:solidFill>
              </a:defRPr>
            </a:lvl1pPr>
            <a:lvl2pPr lvl="1" rtl="0" algn="ctr">
              <a:spcBef>
                <a:spcPts val="600"/>
              </a:spcBef>
              <a:spcAft>
                <a:spcPts val="0"/>
              </a:spcAft>
              <a:buSzPts val="2300"/>
              <a:buNone/>
              <a:defRPr>
                <a:solidFill>
                  <a:srgbClr val="888888"/>
                </a:solidFill>
              </a:defRPr>
            </a:lvl2pPr>
            <a:lvl3pPr lvl="2" rtl="0" algn="ctr">
              <a:spcBef>
                <a:spcPts val="600"/>
              </a:spcBef>
              <a:spcAft>
                <a:spcPts val="0"/>
              </a:spcAft>
              <a:buSzPts val="2070"/>
              <a:buNone/>
              <a:defRPr>
                <a:solidFill>
                  <a:srgbClr val="888888"/>
                </a:solidFill>
              </a:defRPr>
            </a:lvl3pPr>
            <a:lvl4pPr lvl="3" rtl="0" algn="ctr">
              <a:spcBef>
                <a:spcPts val="600"/>
              </a:spcBef>
              <a:spcAft>
                <a:spcPts val="0"/>
              </a:spcAft>
              <a:buSzPts val="1840"/>
              <a:buNone/>
              <a:defRPr>
                <a:solidFill>
                  <a:srgbClr val="888888"/>
                </a:solidFill>
              </a:defRPr>
            </a:lvl4pPr>
            <a:lvl5pPr lvl="4" rtl="0" algn="ctr">
              <a:spcBef>
                <a:spcPts val="600"/>
              </a:spcBef>
              <a:spcAft>
                <a:spcPts val="0"/>
              </a:spcAft>
              <a:buSzPts val="1610"/>
              <a:buNone/>
              <a:defRPr>
                <a:solidFill>
                  <a:srgbClr val="888888"/>
                </a:solidFill>
              </a:defRPr>
            </a:lvl5pPr>
            <a:lvl6pPr lvl="5" rtl="0" algn="ctr">
              <a:spcBef>
                <a:spcPts val="600"/>
              </a:spcBef>
              <a:spcAft>
                <a:spcPts val="0"/>
              </a:spcAft>
              <a:buSzPts val="1610"/>
              <a:buNone/>
              <a:defRPr>
                <a:solidFill>
                  <a:srgbClr val="888888"/>
                </a:solidFill>
              </a:defRPr>
            </a:lvl6pPr>
            <a:lvl7pPr lvl="6" rtl="0" algn="ctr">
              <a:spcBef>
                <a:spcPts val="600"/>
              </a:spcBef>
              <a:spcAft>
                <a:spcPts val="0"/>
              </a:spcAft>
              <a:buSzPts val="1610"/>
              <a:buNone/>
              <a:defRPr>
                <a:solidFill>
                  <a:srgbClr val="888888"/>
                </a:solidFill>
              </a:defRPr>
            </a:lvl7pPr>
            <a:lvl8pPr lvl="7" rtl="0" algn="ctr">
              <a:spcBef>
                <a:spcPts val="600"/>
              </a:spcBef>
              <a:spcAft>
                <a:spcPts val="0"/>
              </a:spcAft>
              <a:buSzPts val="1610"/>
              <a:buNone/>
              <a:defRPr>
                <a:solidFill>
                  <a:srgbClr val="888888"/>
                </a:solidFill>
              </a:defRPr>
            </a:lvl8pPr>
            <a:lvl9pPr lvl="8" rtl="0" algn="ctr">
              <a:spcBef>
                <a:spcPts val="600"/>
              </a:spcBef>
              <a:spcAft>
                <a:spcPts val="600"/>
              </a:spcAft>
              <a:buSzPts val="1610"/>
              <a:buNone/>
              <a:defRPr>
                <a:solidFill>
                  <a:srgbClr val="888888"/>
                </a:solidFill>
              </a:defRPr>
            </a:lvl9pPr>
          </a:lstStyle>
          <a:p/>
        </p:txBody>
      </p:sp>
      <p:sp>
        <p:nvSpPr>
          <p:cNvPr id="24" name="Google Shape;24;p14"/>
          <p:cNvSpPr txBox="1"/>
          <p:nvPr>
            <p:ph idx="10" type="dt"/>
          </p:nvPr>
        </p:nvSpPr>
        <p:spPr>
          <a:xfrm>
            <a:off x="7983232" y="5037663"/>
            <a:ext cx="897600" cy="2793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5" name="Google Shape;25;p14"/>
          <p:cNvSpPr txBox="1"/>
          <p:nvPr>
            <p:ph idx="11" type="ftr"/>
          </p:nvPr>
        </p:nvSpPr>
        <p:spPr>
          <a:xfrm>
            <a:off x="2692397" y="5037663"/>
            <a:ext cx="5214600" cy="2793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6" name="Google Shape;26;p14"/>
          <p:cNvSpPr txBox="1"/>
          <p:nvPr>
            <p:ph idx="12" type="sldNum"/>
          </p:nvPr>
        </p:nvSpPr>
        <p:spPr>
          <a:xfrm>
            <a:off x="8956900" y="5037663"/>
            <a:ext cx="551100" cy="2793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27" name="Google Shape;27;p14"/>
          <p:cNvCxnSpPr/>
          <p:nvPr/>
        </p:nvCxnSpPr>
        <p:spPr>
          <a:xfrm>
            <a:off x="2692399" y="3522131"/>
            <a:ext cx="6815700"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mc:AlternateContent>
    <mc:Choice Requires="p14">
      <p:transition spd="slow" p14:dur="1600">
        <p14:prism dir="l"/>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85" name="Shape 85"/>
        <p:cNvGrpSpPr/>
        <p:nvPr/>
      </p:nvGrpSpPr>
      <p:grpSpPr>
        <a:xfrm>
          <a:off x="0" y="0"/>
          <a:ext cx="0" cy="0"/>
          <a:chOff x="0" y="0"/>
          <a:chExt cx="0" cy="0"/>
        </a:xfrm>
      </p:grpSpPr>
      <p:sp>
        <p:nvSpPr>
          <p:cNvPr id="86" name="Google Shape;86;p23"/>
          <p:cNvSpPr txBox="1"/>
          <p:nvPr>
            <p:ph type="title"/>
          </p:nvPr>
        </p:nvSpPr>
        <p:spPr>
          <a:xfrm>
            <a:off x="1295401" y="4815415"/>
            <a:ext cx="9609600" cy="566700"/>
          </a:xfrm>
          <a:prstGeom prst="rect">
            <a:avLst/>
          </a:prstGeom>
          <a:noFill/>
          <a:ln>
            <a:noFill/>
          </a:ln>
        </p:spPr>
        <p:txBody>
          <a:bodyPr anchorCtr="0" anchor="b" bIns="45700" lIns="91425" spcFirstLastPara="1" rIns="91425" wrap="square" tIns="45700">
            <a:normAutofit/>
          </a:bodyPr>
          <a:lstStyle>
            <a:lvl1pPr lvl="0" rtl="0" algn="ctr">
              <a:spcBef>
                <a:spcPts val="0"/>
              </a:spcBef>
              <a:spcAft>
                <a:spcPts val="0"/>
              </a:spcAft>
              <a:buClr>
                <a:srgbClr val="262626"/>
              </a:buClr>
              <a:buSzPts val="2400"/>
              <a:buFont typeface="Garamond"/>
              <a:buNone/>
              <a:defRPr b="0" sz="24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7" name="Google Shape;87;p23"/>
          <p:cNvSpPr/>
          <p:nvPr>
            <p:ph idx="2" type="pic"/>
          </p:nvPr>
        </p:nvSpPr>
        <p:spPr>
          <a:xfrm>
            <a:off x="1041427" y="1041399"/>
            <a:ext cx="10106100" cy="3336000"/>
          </a:xfrm>
          <a:prstGeom prst="roundRect">
            <a:avLst>
              <a:gd fmla="val 0" name="adj"/>
            </a:avLst>
          </a:prstGeom>
          <a:noFill/>
          <a:ln cap="flat" cmpd="thickThin" w="57150">
            <a:solidFill>
              <a:srgbClr val="7F7F7F"/>
            </a:solidFill>
            <a:prstDash val="solid"/>
            <a:miter lim="800000"/>
            <a:headEnd len="sm" w="sm" type="none"/>
            <a:tailEnd len="sm" w="sm" type="none"/>
          </a:ln>
        </p:spPr>
      </p:sp>
      <p:sp>
        <p:nvSpPr>
          <p:cNvPr id="88" name="Google Shape;88;p23"/>
          <p:cNvSpPr txBox="1"/>
          <p:nvPr>
            <p:ph idx="1" type="body"/>
          </p:nvPr>
        </p:nvSpPr>
        <p:spPr>
          <a:xfrm>
            <a:off x="1295401" y="5382153"/>
            <a:ext cx="9609600" cy="493800"/>
          </a:xfrm>
          <a:prstGeom prst="rect">
            <a:avLst/>
          </a:prstGeom>
          <a:noFill/>
          <a:ln>
            <a:noFill/>
          </a:ln>
        </p:spPr>
        <p:txBody>
          <a:bodyPr anchorCtr="0" anchor="t" bIns="45700" lIns="91425" spcFirstLastPara="1" rIns="91425" wrap="square" tIns="45700">
            <a:normAutofit/>
          </a:bodyPr>
          <a:lstStyle>
            <a:lvl1pPr indent="-228600" lvl="0" marL="457200" rtl="0" algn="ctr">
              <a:spcBef>
                <a:spcPts val="280"/>
              </a:spcBef>
              <a:spcAft>
                <a:spcPts val="0"/>
              </a:spcAft>
              <a:buSzPts val="1610"/>
              <a:buNone/>
              <a:defRPr sz="1400"/>
            </a:lvl1pPr>
            <a:lvl2pPr indent="-228600" lvl="1" marL="914400" rtl="0" algn="l">
              <a:spcBef>
                <a:spcPts val="600"/>
              </a:spcBef>
              <a:spcAft>
                <a:spcPts val="0"/>
              </a:spcAft>
              <a:buSzPts val="1380"/>
              <a:buNone/>
              <a:defRPr sz="1200"/>
            </a:lvl2pPr>
            <a:lvl3pPr indent="-228600" lvl="2" marL="1371600" rtl="0" algn="l">
              <a:spcBef>
                <a:spcPts val="600"/>
              </a:spcBef>
              <a:spcAft>
                <a:spcPts val="0"/>
              </a:spcAft>
              <a:buSzPts val="1150"/>
              <a:buNone/>
              <a:defRPr sz="1000"/>
            </a:lvl3pPr>
            <a:lvl4pPr indent="-228600" lvl="3" marL="1828800" rtl="0" algn="l">
              <a:spcBef>
                <a:spcPts val="600"/>
              </a:spcBef>
              <a:spcAft>
                <a:spcPts val="0"/>
              </a:spcAft>
              <a:buSzPts val="1035"/>
              <a:buNone/>
              <a:defRPr sz="900"/>
            </a:lvl4pPr>
            <a:lvl5pPr indent="-228600" lvl="4" marL="2286000" rtl="0" algn="l">
              <a:spcBef>
                <a:spcPts val="600"/>
              </a:spcBef>
              <a:spcAft>
                <a:spcPts val="0"/>
              </a:spcAft>
              <a:buSzPts val="1035"/>
              <a:buNone/>
              <a:defRPr sz="900"/>
            </a:lvl5pPr>
            <a:lvl6pPr indent="-228600" lvl="5" marL="2743200" rtl="0" algn="l">
              <a:spcBef>
                <a:spcPts val="600"/>
              </a:spcBef>
              <a:spcAft>
                <a:spcPts val="0"/>
              </a:spcAft>
              <a:buSzPts val="1035"/>
              <a:buNone/>
              <a:defRPr sz="900"/>
            </a:lvl6pPr>
            <a:lvl7pPr indent="-228600" lvl="6" marL="3200400" rtl="0" algn="l">
              <a:spcBef>
                <a:spcPts val="600"/>
              </a:spcBef>
              <a:spcAft>
                <a:spcPts val="0"/>
              </a:spcAft>
              <a:buSzPts val="1035"/>
              <a:buNone/>
              <a:defRPr sz="900"/>
            </a:lvl7pPr>
            <a:lvl8pPr indent="-228600" lvl="7" marL="3657600" rtl="0" algn="l">
              <a:spcBef>
                <a:spcPts val="600"/>
              </a:spcBef>
              <a:spcAft>
                <a:spcPts val="0"/>
              </a:spcAft>
              <a:buSzPts val="1035"/>
              <a:buNone/>
              <a:defRPr sz="900"/>
            </a:lvl8pPr>
            <a:lvl9pPr indent="-228600" lvl="8" marL="4114800" rtl="0" algn="l">
              <a:spcBef>
                <a:spcPts val="600"/>
              </a:spcBef>
              <a:spcAft>
                <a:spcPts val="600"/>
              </a:spcAft>
              <a:buSzPts val="1035"/>
              <a:buNone/>
              <a:defRPr sz="900"/>
            </a:lvl9pPr>
          </a:lstStyle>
          <a:p/>
        </p:txBody>
      </p:sp>
      <p:sp>
        <p:nvSpPr>
          <p:cNvPr id="89" name="Google Shape;89;p23"/>
          <p:cNvSpPr txBox="1"/>
          <p:nvPr>
            <p:ph idx="10" type="dt"/>
          </p:nvPr>
        </p:nvSpPr>
        <p:spPr>
          <a:xfrm>
            <a:off x="8677501" y="5969000"/>
            <a:ext cx="1600200" cy="2793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0" name="Google Shape;90;p23"/>
          <p:cNvSpPr txBox="1"/>
          <p:nvPr>
            <p:ph idx="11" type="ftr"/>
          </p:nvPr>
        </p:nvSpPr>
        <p:spPr>
          <a:xfrm>
            <a:off x="1295401" y="5969000"/>
            <a:ext cx="7305900" cy="2793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1" name="Google Shape;91;p23"/>
          <p:cNvSpPr txBox="1"/>
          <p:nvPr>
            <p:ph idx="12" type="sldNum"/>
          </p:nvPr>
        </p:nvSpPr>
        <p:spPr>
          <a:xfrm>
            <a:off x="10353901" y="5969000"/>
            <a:ext cx="542700" cy="2793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600">
        <p14:prism dir="l"/>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2" name="Shape 92"/>
        <p:cNvGrpSpPr/>
        <p:nvPr/>
      </p:nvGrpSpPr>
      <p:grpSpPr>
        <a:xfrm>
          <a:off x="0" y="0"/>
          <a:ext cx="0" cy="0"/>
          <a:chOff x="0" y="0"/>
          <a:chExt cx="0" cy="0"/>
        </a:xfrm>
      </p:grpSpPr>
      <p:sp>
        <p:nvSpPr>
          <p:cNvPr id="93" name="Google Shape;93;p24"/>
          <p:cNvSpPr txBox="1"/>
          <p:nvPr>
            <p:ph type="title"/>
          </p:nvPr>
        </p:nvSpPr>
        <p:spPr>
          <a:xfrm>
            <a:off x="1303868" y="982132"/>
            <a:ext cx="9592800" cy="2955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rgbClr val="262626"/>
              </a:buClr>
              <a:buSzPts val="3200"/>
              <a:buFont typeface="Garamond"/>
              <a:buNone/>
              <a:defRPr b="0" sz="3200" cap="none"/>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4" name="Google Shape;94;p24"/>
          <p:cNvSpPr txBox="1"/>
          <p:nvPr>
            <p:ph idx="1" type="body"/>
          </p:nvPr>
        </p:nvSpPr>
        <p:spPr>
          <a:xfrm>
            <a:off x="1303868" y="4343399"/>
            <a:ext cx="9592800" cy="1532400"/>
          </a:xfrm>
          <a:prstGeom prst="rect">
            <a:avLst/>
          </a:prstGeom>
          <a:noFill/>
          <a:ln>
            <a:noFill/>
          </a:ln>
        </p:spPr>
        <p:txBody>
          <a:bodyPr anchorCtr="0" anchor="ctr" bIns="45700" lIns="91425" spcFirstLastPara="1" rIns="91425" wrap="square" tIns="45700">
            <a:normAutofit/>
          </a:bodyPr>
          <a:lstStyle>
            <a:lvl1pPr indent="-228600" lvl="0" marL="457200" rtl="0" algn="ctr">
              <a:spcBef>
                <a:spcPts val="400"/>
              </a:spcBef>
              <a:spcAft>
                <a:spcPts val="0"/>
              </a:spcAft>
              <a:buSzPts val="2300"/>
              <a:buNone/>
              <a:defRPr sz="2000">
                <a:solidFill>
                  <a:schemeClr val="dk1"/>
                </a:solidFill>
              </a:defRPr>
            </a:lvl1pPr>
            <a:lvl2pPr indent="-228600" lvl="1" marL="914400" rtl="0" algn="l">
              <a:spcBef>
                <a:spcPts val="600"/>
              </a:spcBef>
              <a:spcAft>
                <a:spcPts val="0"/>
              </a:spcAft>
              <a:buSzPts val="2070"/>
              <a:buNone/>
              <a:defRPr sz="1800">
                <a:solidFill>
                  <a:srgbClr val="888888"/>
                </a:solidFill>
              </a:defRPr>
            </a:lvl2pPr>
            <a:lvl3pPr indent="-228600" lvl="2" marL="1371600" rtl="0" algn="l">
              <a:spcBef>
                <a:spcPts val="600"/>
              </a:spcBef>
              <a:spcAft>
                <a:spcPts val="0"/>
              </a:spcAft>
              <a:buSzPts val="1840"/>
              <a:buNone/>
              <a:defRPr sz="1600">
                <a:solidFill>
                  <a:srgbClr val="888888"/>
                </a:solidFill>
              </a:defRPr>
            </a:lvl3pPr>
            <a:lvl4pPr indent="-228600" lvl="3" marL="1828800" rtl="0" algn="l">
              <a:spcBef>
                <a:spcPts val="600"/>
              </a:spcBef>
              <a:spcAft>
                <a:spcPts val="0"/>
              </a:spcAft>
              <a:buSzPts val="1610"/>
              <a:buNone/>
              <a:defRPr sz="1400">
                <a:solidFill>
                  <a:srgbClr val="888888"/>
                </a:solidFill>
              </a:defRPr>
            </a:lvl4pPr>
            <a:lvl5pPr indent="-228600" lvl="4" marL="2286000" rtl="0" algn="l">
              <a:spcBef>
                <a:spcPts val="600"/>
              </a:spcBef>
              <a:spcAft>
                <a:spcPts val="0"/>
              </a:spcAft>
              <a:buSzPts val="1610"/>
              <a:buNone/>
              <a:defRPr sz="1400">
                <a:solidFill>
                  <a:srgbClr val="888888"/>
                </a:solidFill>
              </a:defRPr>
            </a:lvl5pPr>
            <a:lvl6pPr indent="-228600" lvl="5" marL="2743200" rtl="0" algn="l">
              <a:spcBef>
                <a:spcPts val="600"/>
              </a:spcBef>
              <a:spcAft>
                <a:spcPts val="0"/>
              </a:spcAft>
              <a:buSzPts val="1610"/>
              <a:buNone/>
              <a:defRPr sz="1400">
                <a:solidFill>
                  <a:srgbClr val="888888"/>
                </a:solidFill>
              </a:defRPr>
            </a:lvl6pPr>
            <a:lvl7pPr indent="-228600" lvl="6" marL="3200400" rtl="0" algn="l">
              <a:spcBef>
                <a:spcPts val="600"/>
              </a:spcBef>
              <a:spcAft>
                <a:spcPts val="0"/>
              </a:spcAft>
              <a:buSzPts val="1610"/>
              <a:buNone/>
              <a:defRPr sz="1400">
                <a:solidFill>
                  <a:srgbClr val="888888"/>
                </a:solidFill>
              </a:defRPr>
            </a:lvl7pPr>
            <a:lvl8pPr indent="-228600" lvl="7" marL="3657600" rtl="0" algn="l">
              <a:spcBef>
                <a:spcPts val="600"/>
              </a:spcBef>
              <a:spcAft>
                <a:spcPts val="0"/>
              </a:spcAft>
              <a:buSzPts val="1610"/>
              <a:buNone/>
              <a:defRPr sz="1400">
                <a:solidFill>
                  <a:srgbClr val="888888"/>
                </a:solidFill>
              </a:defRPr>
            </a:lvl8pPr>
            <a:lvl9pPr indent="-228600" lvl="8" marL="4114800" rtl="0" algn="l">
              <a:spcBef>
                <a:spcPts val="600"/>
              </a:spcBef>
              <a:spcAft>
                <a:spcPts val="600"/>
              </a:spcAft>
              <a:buSzPts val="1610"/>
              <a:buNone/>
              <a:defRPr sz="1400">
                <a:solidFill>
                  <a:srgbClr val="888888"/>
                </a:solidFill>
              </a:defRPr>
            </a:lvl9pPr>
          </a:lstStyle>
          <a:p/>
        </p:txBody>
      </p:sp>
      <p:sp>
        <p:nvSpPr>
          <p:cNvPr id="95" name="Google Shape;95;p24"/>
          <p:cNvSpPr txBox="1"/>
          <p:nvPr>
            <p:ph idx="10" type="dt"/>
          </p:nvPr>
        </p:nvSpPr>
        <p:spPr>
          <a:xfrm>
            <a:off x="8677501" y="5969000"/>
            <a:ext cx="1600200" cy="2793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6" name="Google Shape;96;p24"/>
          <p:cNvSpPr txBox="1"/>
          <p:nvPr>
            <p:ph idx="11" type="ftr"/>
          </p:nvPr>
        </p:nvSpPr>
        <p:spPr>
          <a:xfrm>
            <a:off x="1295401" y="5969000"/>
            <a:ext cx="7305900" cy="2793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7" name="Google Shape;97;p24"/>
          <p:cNvSpPr txBox="1"/>
          <p:nvPr>
            <p:ph idx="12" type="sldNum"/>
          </p:nvPr>
        </p:nvSpPr>
        <p:spPr>
          <a:xfrm>
            <a:off x="10353901" y="5969000"/>
            <a:ext cx="542700" cy="2793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98" name="Google Shape;98;p24"/>
          <p:cNvCxnSpPr/>
          <p:nvPr/>
        </p:nvCxnSpPr>
        <p:spPr>
          <a:xfrm>
            <a:off x="1396169" y="4140199"/>
            <a:ext cx="9407400"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mc:AlternateContent>
    <mc:Choice Requires="p14">
      <p:transition spd="slow" p14:dur="1600">
        <p14:prism dir="l"/>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9" name="Shape 99"/>
        <p:cNvGrpSpPr/>
        <p:nvPr/>
      </p:nvGrpSpPr>
      <p:grpSpPr>
        <a:xfrm>
          <a:off x="0" y="0"/>
          <a:ext cx="0" cy="0"/>
          <a:chOff x="0" y="0"/>
          <a:chExt cx="0" cy="0"/>
        </a:xfrm>
      </p:grpSpPr>
      <p:sp>
        <p:nvSpPr>
          <p:cNvPr id="100" name="Google Shape;100;p25"/>
          <p:cNvSpPr txBox="1"/>
          <p:nvPr>
            <p:ph type="title"/>
          </p:nvPr>
        </p:nvSpPr>
        <p:spPr>
          <a:xfrm>
            <a:off x="1446213" y="982132"/>
            <a:ext cx="9296400" cy="23706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3200"/>
              <a:buFont typeface="Garamond"/>
              <a:buNone/>
              <a:defRPr b="0" sz="3200" cap="none">
                <a:solidFill>
                  <a:schemeClr val="dk1"/>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1" name="Google Shape;101;p25"/>
          <p:cNvSpPr txBox="1"/>
          <p:nvPr>
            <p:ph idx="1" type="body"/>
          </p:nvPr>
        </p:nvSpPr>
        <p:spPr>
          <a:xfrm>
            <a:off x="1674812" y="3352800"/>
            <a:ext cx="8839200" cy="584100"/>
          </a:xfrm>
          <a:prstGeom prst="rect">
            <a:avLst/>
          </a:prstGeom>
          <a:noFill/>
          <a:ln>
            <a:noFill/>
          </a:ln>
        </p:spPr>
        <p:txBody>
          <a:bodyPr anchorCtr="0" anchor="ctr" bIns="45700" lIns="91425" spcFirstLastPara="1" rIns="91425" wrap="square" tIns="45700">
            <a:normAutofit/>
          </a:bodyPr>
          <a:lstStyle>
            <a:lvl1pPr indent="-228600" lvl="0" marL="457200" rtl="0" algn="r">
              <a:spcBef>
                <a:spcPts val="400"/>
              </a:spcBef>
              <a:spcAft>
                <a:spcPts val="0"/>
              </a:spcAft>
              <a:buSzPts val="2300"/>
              <a:buFont typeface="Garamond"/>
              <a:buNone/>
              <a:defRPr sz="2000"/>
            </a:lvl1pPr>
            <a:lvl2pPr indent="-228600" lvl="1" marL="914400" rtl="0" algn="l">
              <a:spcBef>
                <a:spcPts val="600"/>
              </a:spcBef>
              <a:spcAft>
                <a:spcPts val="0"/>
              </a:spcAft>
              <a:buSzPts val="2300"/>
              <a:buFont typeface="Garamond"/>
              <a:buNone/>
              <a:defRPr/>
            </a:lvl2pPr>
            <a:lvl3pPr indent="-228600" lvl="2" marL="1371600" rtl="0" algn="l">
              <a:spcBef>
                <a:spcPts val="600"/>
              </a:spcBef>
              <a:spcAft>
                <a:spcPts val="0"/>
              </a:spcAft>
              <a:buSzPts val="2070"/>
              <a:buFont typeface="Garamond"/>
              <a:buNone/>
              <a:defRPr/>
            </a:lvl3pPr>
            <a:lvl4pPr indent="-228600" lvl="3" marL="1828800" rtl="0" algn="l">
              <a:spcBef>
                <a:spcPts val="600"/>
              </a:spcBef>
              <a:spcAft>
                <a:spcPts val="0"/>
              </a:spcAft>
              <a:buSzPts val="1840"/>
              <a:buFont typeface="Garamond"/>
              <a:buNone/>
              <a:defRPr/>
            </a:lvl4pPr>
            <a:lvl5pPr indent="-228600" lvl="4" marL="2286000" rtl="0" algn="l">
              <a:spcBef>
                <a:spcPts val="600"/>
              </a:spcBef>
              <a:spcAft>
                <a:spcPts val="0"/>
              </a:spcAft>
              <a:buSzPts val="1610"/>
              <a:buFont typeface="Garamond"/>
              <a:buNone/>
              <a:defRPr/>
            </a:lvl5pPr>
            <a:lvl6pPr indent="-360045" lvl="5" marL="2743200" rtl="0" algn="l">
              <a:spcBef>
                <a:spcPts val="600"/>
              </a:spcBef>
              <a:spcAft>
                <a:spcPts val="0"/>
              </a:spcAft>
              <a:buSzPts val="2070"/>
              <a:buChar char="•"/>
              <a:defRPr/>
            </a:lvl6pPr>
            <a:lvl7pPr indent="-360045" lvl="6" marL="3200400" rtl="0" algn="l">
              <a:spcBef>
                <a:spcPts val="600"/>
              </a:spcBef>
              <a:spcAft>
                <a:spcPts val="0"/>
              </a:spcAft>
              <a:buSzPts val="2070"/>
              <a:buChar char="•"/>
              <a:defRPr/>
            </a:lvl7pPr>
            <a:lvl8pPr indent="-360045" lvl="7" marL="3657600" rtl="0" algn="l">
              <a:spcBef>
                <a:spcPts val="600"/>
              </a:spcBef>
              <a:spcAft>
                <a:spcPts val="0"/>
              </a:spcAft>
              <a:buSzPts val="2070"/>
              <a:buChar char="•"/>
              <a:defRPr/>
            </a:lvl8pPr>
            <a:lvl9pPr indent="-360045" lvl="8" marL="4114800" rtl="0" algn="l">
              <a:spcBef>
                <a:spcPts val="600"/>
              </a:spcBef>
              <a:spcAft>
                <a:spcPts val="600"/>
              </a:spcAft>
              <a:buSzPts val="2070"/>
              <a:buChar char="•"/>
              <a:defRPr/>
            </a:lvl9pPr>
          </a:lstStyle>
          <a:p/>
        </p:txBody>
      </p:sp>
      <p:sp>
        <p:nvSpPr>
          <p:cNvPr id="102" name="Google Shape;102;p25"/>
          <p:cNvSpPr txBox="1"/>
          <p:nvPr>
            <p:ph idx="2" type="body"/>
          </p:nvPr>
        </p:nvSpPr>
        <p:spPr>
          <a:xfrm>
            <a:off x="1295401" y="4343399"/>
            <a:ext cx="9609600" cy="1532400"/>
          </a:xfrm>
          <a:prstGeom prst="rect">
            <a:avLst/>
          </a:prstGeom>
          <a:noFill/>
          <a:ln>
            <a:noFill/>
          </a:ln>
        </p:spPr>
        <p:txBody>
          <a:bodyPr anchorCtr="0" anchor="ctr" bIns="45700" lIns="91425" spcFirstLastPara="1" rIns="91425" wrap="square" tIns="45700">
            <a:normAutofit/>
          </a:bodyPr>
          <a:lstStyle>
            <a:lvl1pPr indent="-228600" lvl="0" marL="457200" rtl="0" algn="ctr">
              <a:spcBef>
                <a:spcPts val="400"/>
              </a:spcBef>
              <a:spcAft>
                <a:spcPts val="0"/>
              </a:spcAft>
              <a:buSzPts val="2300"/>
              <a:buNone/>
              <a:defRPr sz="2000">
                <a:solidFill>
                  <a:schemeClr val="dk1"/>
                </a:solidFill>
              </a:defRPr>
            </a:lvl1pPr>
            <a:lvl2pPr indent="-228600" lvl="1" marL="914400" rtl="0" algn="l">
              <a:spcBef>
                <a:spcPts val="600"/>
              </a:spcBef>
              <a:spcAft>
                <a:spcPts val="0"/>
              </a:spcAft>
              <a:buSzPts val="2070"/>
              <a:buNone/>
              <a:defRPr sz="1800">
                <a:solidFill>
                  <a:srgbClr val="888888"/>
                </a:solidFill>
              </a:defRPr>
            </a:lvl2pPr>
            <a:lvl3pPr indent="-228600" lvl="2" marL="1371600" rtl="0" algn="l">
              <a:spcBef>
                <a:spcPts val="600"/>
              </a:spcBef>
              <a:spcAft>
                <a:spcPts val="0"/>
              </a:spcAft>
              <a:buSzPts val="1840"/>
              <a:buNone/>
              <a:defRPr sz="1600">
                <a:solidFill>
                  <a:srgbClr val="888888"/>
                </a:solidFill>
              </a:defRPr>
            </a:lvl3pPr>
            <a:lvl4pPr indent="-228600" lvl="3" marL="1828800" rtl="0" algn="l">
              <a:spcBef>
                <a:spcPts val="600"/>
              </a:spcBef>
              <a:spcAft>
                <a:spcPts val="0"/>
              </a:spcAft>
              <a:buSzPts val="1610"/>
              <a:buNone/>
              <a:defRPr sz="1400">
                <a:solidFill>
                  <a:srgbClr val="888888"/>
                </a:solidFill>
              </a:defRPr>
            </a:lvl4pPr>
            <a:lvl5pPr indent="-228600" lvl="4" marL="2286000" rtl="0" algn="l">
              <a:spcBef>
                <a:spcPts val="600"/>
              </a:spcBef>
              <a:spcAft>
                <a:spcPts val="0"/>
              </a:spcAft>
              <a:buSzPts val="1610"/>
              <a:buNone/>
              <a:defRPr sz="1400">
                <a:solidFill>
                  <a:srgbClr val="888888"/>
                </a:solidFill>
              </a:defRPr>
            </a:lvl5pPr>
            <a:lvl6pPr indent="-228600" lvl="5" marL="2743200" rtl="0" algn="l">
              <a:spcBef>
                <a:spcPts val="600"/>
              </a:spcBef>
              <a:spcAft>
                <a:spcPts val="0"/>
              </a:spcAft>
              <a:buSzPts val="1610"/>
              <a:buNone/>
              <a:defRPr sz="1400">
                <a:solidFill>
                  <a:srgbClr val="888888"/>
                </a:solidFill>
              </a:defRPr>
            </a:lvl6pPr>
            <a:lvl7pPr indent="-228600" lvl="6" marL="3200400" rtl="0" algn="l">
              <a:spcBef>
                <a:spcPts val="600"/>
              </a:spcBef>
              <a:spcAft>
                <a:spcPts val="0"/>
              </a:spcAft>
              <a:buSzPts val="1610"/>
              <a:buNone/>
              <a:defRPr sz="1400">
                <a:solidFill>
                  <a:srgbClr val="888888"/>
                </a:solidFill>
              </a:defRPr>
            </a:lvl7pPr>
            <a:lvl8pPr indent="-228600" lvl="7" marL="3657600" rtl="0" algn="l">
              <a:spcBef>
                <a:spcPts val="600"/>
              </a:spcBef>
              <a:spcAft>
                <a:spcPts val="0"/>
              </a:spcAft>
              <a:buSzPts val="1610"/>
              <a:buNone/>
              <a:defRPr sz="1400">
                <a:solidFill>
                  <a:srgbClr val="888888"/>
                </a:solidFill>
              </a:defRPr>
            </a:lvl8pPr>
            <a:lvl9pPr indent="-228600" lvl="8" marL="4114800" rtl="0" algn="l">
              <a:spcBef>
                <a:spcPts val="600"/>
              </a:spcBef>
              <a:spcAft>
                <a:spcPts val="600"/>
              </a:spcAft>
              <a:buSzPts val="1610"/>
              <a:buNone/>
              <a:defRPr sz="1400">
                <a:solidFill>
                  <a:srgbClr val="888888"/>
                </a:solidFill>
              </a:defRPr>
            </a:lvl9pPr>
          </a:lstStyle>
          <a:p/>
        </p:txBody>
      </p:sp>
      <p:sp>
        <p:nvSpPr>
          <p:cNvPr id="103" name="Google Shape;103;p25"/>
          <p:cNvSpPr txBox="1"/>
          <p:nvPr>
            <p:ph idx="10" type="dt"/>
          </p:nvPr>
        </p:nvSpPr>
        <p:spPr>
          <a:xfrm>
            <a:off x="8677501" y="5969000"/>
            <a:ext cx="1600200" cy="2793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4" name="Google Shape;104;p25"/>
          <p:cNvSpPr txBox="1"/>
          <p:nvPr>
            <p:ph idx="11" type="ftr"/>
          </p:nvPr>
        </p:nvSpPr>
        <p:spPr>
          <a:xfrm>
            <a:off x="1295401" y="5969000"/>
            <a:ext cx="7305900" cy="2793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5" name="Google Shape;105;p25"/>
          <p:cNvSpPr txBox="1"/>
          <p:nvPr>
            <p:ph idx="12" type="sldNum"/>
          </p:nvPr>
        </p:nvSpPr>
        <p:spPr>
          <a:xfrm>
            <a:off x="10353901" y="5969000"/>
            <a:ext cx="542700" cy="2793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06" name="Google Shape;106;p25"/>
          <p:cNvSpPr txBox="1"/>
          <p:nvPr/>
        </p:nvSpPr>
        <p:spPr>
          <a:xfrm>
            <a:off x="862013" y="879961"/>
            <a:ext cx="609600" cy="584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chemeClr val="dk1"/>
                </a:solidFill>
                <a:latin typeface="Garamond"/>
                <a:ea typeface="Garamond"/>
                <a:cs typeface="Garamond"/>
                <a:sym typeface="Garamond"/>
              </a:rPr>
              <a:t>“</a:t>
            </a:r>
            <a:endParaRPr/>
          </a:p>
        </p:txBody>
      </p:sp>
      <p:sp>
        <p:nvSpPr>
          <p:cNvPr id="107" name="Google Shape;107;p25"/>
          <p:cNvSpPr txBox="1"/>
          <p:nvPr/>
        </p:nvSpPr>
        <p:spPr>
          <a:xfrm>
            <a:off x="10600267" y="2827870"/>
            <a:ext cx="609600" cy="584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8000">
                <a:solidFill>
                  <a:schemeClr val="dk1"/>
                </a:solidFill>
                <a:latin typeface="Garamond"/>
                <a:ea typeface="Garamond"/>
                <a:cs typeface="Garamond"/>
                <a:sym typeface="Garamond"/>
              </a:rPr>
              <a:t>”</a:t>
            </a:r>
            <a:endParaRPr/>
          </a:p>
        </p:txBody>
      </p:sp>
      <p:cxnSp>
        <p:nvCxnSpPr>
          <p:cNvPr id="108" name="Google Shape;108;p25"/>
          <p:cNvCxnSpPr/>
          <p:nvPr/>
        </p:nvCxnSpPr>
        <p:spPr>
          <a:xfrm>
            <a:off x="1396169" y="4140199"/>
            <a:ext cx="9407400"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mc:AlternateContent>
    <mc:Choice Requires="p14">
      <p:transition spd="slow" p14:dur="1600">
        <p14:prism dir="l"/>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9" name="Shape 109"/>
        <p:cNvGrpSpPr/>
        <p:nvPr/>
      </p:nvGrpSpPr>
      <p:grpSpPr>
        <a:xfrm>
          <a:off x="0" y="0"/>
          <a:ext cx="0" cy="0"/>
          <a:chOff x="0" y="0"/>
          <a:chExt cx="0" cy="0"/>
        </a:xfrm>
      </p:grpSpPr>
      <p:sp>
        <p:nvSpPr>
          <p:cNvPr id="110" name="Google Shape;110;p26"/>
          <p:cNvSpPr txBox="1"/>
          <p:nvPr>
            <p:ph type="title"/>
          </p:nvPr>
        </p:nvSpPr>
        <p:spPr>
          <a:xfrm>
            <a:off x="1295402" y="3308581"/>
            <a:ext cx="9609600" cy="14688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rgbClr val="262626"/>
              </a:buClr>
              <a:buSzPts val="3200"/>
              <a:buFont typeface="Garamond"/>
              <a:buNone/>
              <a:defRPr b="0" sz="3200" cap="none"/>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1" name="Google Shape;111;p26"/>
          <p:cNvSpPr txBox="1"/>
          <p:nvPr>
            <p:ph idx="1" type="body"/>
          </p:nvPr>
        </p:nvSpPr>
        <p:spPr>
          <a:xfrm>
            <a:off x="1295401" y="4777381"/>
            <a:ext cx="9609600" cy="860400"/>
          </a:xfrm>
          <a:prstGeom prst="rect">
            <a:avLst/>
          </a:prstGeom>
          <a:noFill/>
          <a:ln>
            <a:noFill/>
          </a:ln>
        </p:spPr>
        <p:txBody>
          <a:bodyPr anchorCtr="0" anchor="t" bIns="45700" lIns="91425" spcFirstLastPara="1" rIns="91425" wrap="square" tIns="45700">
            <a:normAutofit/>
          </a:bodyPr>
          <a:lstStyle>
            <a:lvl1pPr indent="-228600" lvl="0" marL="457200" rtl="0" algn="l">
              <a:spcBef>
                <a:spcPts val="400"/>
              </a:spcBef>
              <a:spcAft>
                <a:spcPts val="0"/>
              </a:spcAft>
              <a:buSzPts val="2300"/>
              <a:buNone/>
              <a:defRPr sz="2000">
                <a:solidFill>
                  <a:schemeClr val="dk1"/>
                </a:solidFill>
              </a:defRPr>
            </a:lvl1pPr>
            <a:lvl2pPr indent="-228600" lvl="1" marL="914400" rtl="0" algn="l">
              <a:spcBef>
                <a:spcPts val="600"/>
              </a:spcBef>
              <a:spcAft>
                <a:spcPts val="0"/>
              </a:spcAft>
              <a:buSzPts val="2070"/>
              <a:buNone/>
              <a:defRPr sz="1800">
                <a:solidFill>
                  <a:srgbClr val="888888"/>
                </a:solidFill>
              </a:defRPr>
            </a:lvl2pPr>
            <a:lvl3pPr indent="-228600" lvl="2" marL="1371600" rtl="0" algn="l">
              <a:spcBef>
                <a:spcPts val="600"/>
              </a:spcBef>
              <a:spcAft>
                <a:spcPts val="0"/>
              </a:spcAft>
              <a:buSzPts val="1840"/>
              <a:buNone/>
              <a:defRPr sz="1600">
                <a:solidFill>
                  <a:srgbClr val="888888"/>
                </a:solidFill>
              </a:defRPr>
            </a:lvl3pPr>
            <a:lvl4pPr indent="-228600" lvl="3" marL="1828800" rtl="0" algn="l">
              <a:spcBef>
                <a:spcPts val="600"/>
              </a:spcBef>
              <a:spcAft>
                <a:spcPts val="0"/>
              </a:spcAft>
              <a:buSzPts val="1610"/>
              <a:buNone/>
              <a:defRPr sz="1400">
                <a:solidFill>
                  <a:srgbClr val="888888"/>
                </a:solidFill>
              </a:defRPr>
            </a:lvl4pPr>
            <a:lvl5pPr indent="-228600" lvl="4" marL="2286000" rtl="0" algn="l">
              <a:spcBef>
                <a:spcPts val="600"/>
              </a:spcBef>
              <a:spcAft>
                <a:spcPts val="0"/>
              </a:spcAft>
              <a:buSzPts val="1610"/>
              <a:buNone/>
              <a:defRPr sz="1400">
                <a:solidFill>
                  <a:srgbClr val="888888"/>
                </a:solidFill>
              </a:defRPr>
            </a:lvl5pPr>
            <a:lvl6pPr indent="-228600" lvl="5" marL="2743200" rtl="0" algn="l">
              <a:spcBef>
                <a:spcPts val="600"/>
              </a:spcBef>
              <a:spcAft>
                <a:spcPts val="0"/>
              </a:spcAft>
              <a:buSzPts val="1610"/>
              <a:buNone/>
              <a:defRPr sz="1400">
                <a:solidFill>
                  <a:srgbClr val="888888"/>
                </a:solidFill>
              </a:defRPr>
            </a:lvl6pPr>
            <a:lvl7pPr indent="-228600" lvl="6" marL="3200400" rtl="0" algn="l">
              <a:spcBef>
                <a:spcPts val="600"/>
              </a:spcBef>
              <a:spcAft>
                <a:spcPts val="0"/>
              </a:spcAft>
              <a:buSzPts val="1610"/>
              <a:buNone/>
              <a:defRPr sz="1400">
                <a:solidFill>
                  <a:srgbClr val="888888"/>
                </a:solidFill>
              </a:defRPr>
            </a:lvl7pPr>
            <a:lvl8pPr indent="-228600" lvl="7" marL="3657600" rtl="0" algn="l">
              <a:spcBef>
                <a:spcPts val="600"/>
              </a:spcBef>
              <a:spcAft>
                <a:spcPts val="0"/>
              </a:spcAft>
              <a:buSzPts val="1610"/>
              <a:buNone/>
              <a:defRPr sz="1400">
                <a:solidFill>
                  <a:srgbClr val="888888"/>
                </a:solidFill>
              </a:defRPr>
            </a:lvl8pPr>
            <a:lvl9pPr indent="-228600" lvl="8" marL="4114800" rtl="0" algn="l">
              <a:spcBef>
                <a:spcPts val="600"/>
              </a:spcBef>
              <a:spcAft>
                <a:spcPts val="600"/>
              </a:spcAft>
              <a:buSzPts val="1610"/>
              <a:buNone/>
              <a:defRPr sz="1400">
                <a:solidFill>
                  <a:srgbClr val="888888"/>
                </a:solidFill>
              </a:defRPr>
            </a:lvl9pPr>
          </a:lstStyle>
          <a:p/>
        </p:txBody>
      </p:sp>
      <p:sp>
        <p:nvSpPr>
          <p:cNvPr id="112" name="Google Shape;112;p26"/>
          <p:cNvSpPr txBox="1"/>
          <p:nvPr>
            <p:ph idx="10" type="dt"/>
          </p:nvPr>
        </p:nvSpPr>
        <p:spPr>
          <a:xfrm>
            <a:off x="8677501" y="5969000"/>
            <a:ext cx="1600200" cy="2793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3" name="Google Shape;113;p26"/>
          <p:cNvSpPr txBox="1"/>
          <p:nvPr>
            <p:ph idx="11" type="ftr"/>
          </p:nvPr>
        </p:nvSpPr>
        <p:spPr>
          <a:xfrm>
            <a:off x="1295401" y="5969000"/>
            <a:ext cx="7305900" cy="2793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4" name="Google Shape;114;p26"/>
          <p:cNvSpPr txBox="1"/>
          <p:nvPr>
            <p:ph idx="12" type="sldNum"/>
          </p:nvPr>
        </p:nvSpPr>
        <p:spPr>
          <a:xfrm>
            <a:off x="10353901" y="5969000"/>
            <a:ext cx="542700" cy="2793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600">
        <p14:prism dir="l"/>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15" name="Shape 115"/>
        <p:cNvGrpSpPr/>
        <p:nvPr/>
      </p:nvGrpSpPr>
      <p:grpSpPr>
        <a:xfrm>
          <a:off x="0" y="0"/>
          <a:ext cx="0" cy="0"/>
          <a:chOff x="0" y="0"/>
          <a:chExt cx="0" cy="0"/>
        </a:xfrm>
      </p:grpSpPr>
      <p:sp>
        <p:nvSpPr>
          <p:cNvPr id="116" name="Google Shape;116;p27"/>
          <p:cNvSpPr txBox="1"/>
          <p:nvPr>
            <p:ph type="title"/>
          </p:nvPr>
        </p:nvSpPr>
        <p:spPr>
          <a:xfrm>
            <a:off x="1446213" y="982132"/>
            <a:ext cx="9296400" cy="22437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3200"/>
              <a:buFont typeface="Garamond"/>
              <a:buNone/>
              <a:defRPr b="0" sz="3200" cap="none">
                <a:solidFill>
                  <a:schemeClr val="dk1"/>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7" name="Google Shape;117;p27"/>
          <p:cNvSpPr txBox="1"/>
          <p:nvPr>
            <p:ph idx="1" type="body"/>
          </p:nvPr>
        </p:nvSpPr>
        <p:spPr>
          <a:xfrm>
            <a:off x="1295401" y="3639312"/>
            <a:ext cx="9609600" cy="887100"/>
          </a:xfrm>
          <a:prstGeom prst="rect">
            <a:avLst/>
          </a:prstGeom>
          <a:noFill/>
          <a:ln>
            <a:noFill/>
          </a:ln>
        </p:spPr>
        <p:txBody>
          <a:bodyPr anchorCtr="0" anchor="b" bIns="45700" lIns="91425" spcFirstLastPara="1" rIns="91425" wrap="square" tIns="45700">
            <a:normAutofit/>
          </a:bodyPr>
          <a:lstStyle>
            <a:lvl1pPr indent="-228600" lvl="0" marL="457200" rtl="0" algn="l">
              <a:spcBef>
                <a:spcPts val="0"/>
              </a:spcBef>
              <a:spcAft>
                <a:spcPts val="0"/>
              </a:spcAft>
              <a:buSzPts val="2760"/>
              <a:buNone/>
              <a:defRPr sz="2400">
                <a:solidFill>
                  <a:schemeClr val="dk1"/>
                </a:solidFill>
              </a:defRPr>
            </a:lvl1pPr>
            <a:lvl2pPr indent="-228600" lvl="1" marL="914400" rtl="0" algn="l">
              <a:spcBef>
                <a:spcPts val="600"/>
              </a:spcBef>
              <a:spcAft>
                <a:spcPts val="0"/>
              </a:spcAft>
              <a:buSzPts val="2070"/>
              <a:buNone/>
              <a:defRPr sz="1800">
                <a:solidFill>
                  <a:srgbClr val="888888"/>
                </a:solidFill>
              </a:defRPr>
            </a:lvl2pPr>
            <a:lvl3pPr indent="-228600" lvl="2" marL="1371600" rtl="0" algn="l">
              <a:spcBef>
                <a:spcPts val="600"/>
              </a:spcBef>
              <a:spcAft>
                <a:spcPts val="0"/>
              </a:spcAft>
              <a:buSzPts val="1840"/>
              <a:buNone/>
              <a:defRPr sz="1600">
                <a:solidFill>
                  <a:srgbClr val="888888"/>
                </a:solidFill>
              </a:defRPr>
            </a:lvl3pPr>
            <a:lvl4pPr indent="-228600" lvl="3" marL="1828800" rtl="0" algn="l">
              <a:spcBef>
                <a:spcPts val="600"/>
              </a:spcBef>
              <a:spcAft>
                <a:spcPts val="0"/>
              </a:spcAft>
              <a:buSzPts val="1610"/>
              <a:buNone/>
              <a:defRPr sz="1400">
                <a:solidFill>
                  <a:srgbClr val="888888"/>
                </a:solidFill>
              </a:defRPr>
            </a:lvl4pPr>
            <a:lvl5pPr indent="-228600" lvl="4" marL="2286000" rtl="0" algn="l">
              <a:spcBef>
                <a:spcPts val="600"/>
              </a:spcBef>
              <a:spcAft>
                <a:spcPts val="0"/>
              </a:spcAft>
              <a:buSzPts val="1610"/>
              <a:buNone/>
              <a:defRPr sz="1400">
                <a:solidFill>
                  <a:srgbClr val="888888"/>
                </a:solidFill>
              </a:defRPr>
            </a:lvl5pPr>
            <a:lvl6pPr indent="-228600" lvl="5" marL="2743200" rtl="0" algn="l">
              <a:spcBef>
                <a:spcPts val="600"/>
              </a:spcBef>
              <a:spcAft>
                <a:spcPts val="0"/>
              </a:spcAft>
              <a:buSzPts val="1610"/>
              <a:buNone/>
              <a:defRPr sz="1400">
                <a:solidFill>
                  <a:srgbClr val="888888"/>
                </a:solidFill>
              </a:defRPr>
            </a:lvl6pPr>
            <a:lvl7pPr indent="-228600" lvl="6" marL="3200400" rtl="0" algn="l">
              <a:spcBef>
                <a:spcPts val="600"/>
              </a:spcBef>
              <a:spcAft>
                <a:spcPts val="0"/>
              </a:spcAft>
              <a:buSzPts val="1610"/>
              <a:buNone/>
              <a:defRPr sz="1400">
                <a:solidFill>
                  <a:srgbClr val="888888"/>
                </a:solidFill>
              </a:defRPr>
            </a:lvl7pPr>
            <a:lvl8pPr indent="-228600" lvl="7" marL="3657600" rtl="0" algn="l">
              <a:spcBef>
                <a:spcPts val="600"/>
              </a:spcBef>
              <a:spcAft>
                <a:spcPts val="0"/>
              </a:spcAft>
              <a:buSzPts val="1610"/>
              <a:buNone/>
              <a:defRPr sz="1400">
                <a:solidFill>
                  <a:srgbClr val="888888"/>
                </a:solidFill>
              </a:defRPr>
            </a:lvl8pPr>
            <a:lvl9pPr indent="-228600" lvl="8" marL="4114800" rtl="0" algn="l">
              <a:spcBef>
                <a:spcPts val="600"/>
              </a:spcBef>
              <a:spcAft>
                <a:spcPts val="600"/>
              </a:spcAft>
              <a:buSzPts val="1610"/>
              <a:buNone/>
              <a:defRPr sz="1400">
                <a:solidFill>
                  <a:srgbClr val="888888"/>
                </a:solidFill>
              </a:defRPr>
            </a:lvl9pPr>
          </a:lstStyle>
          <a:p/>
        </p:txBody>
      </p:sp>
      <p:sp>
        <p:nvSpPr>
          <p:cNvPr id="118" name="Google Shape;118;p27"/>
          <p:cNvSpPr txBox="1"/>
          <p:nvPr>
            <p:ph idx="2" type="body"/>
          </p:nvPr>
        </p:nvSpPr>
        <p:spPr>
          <a:xfrm>
            <a:off x="1295401" y="4529667"/>
            <a:ext cx="9609600" cy="1346100"/>
          </a:xfrm>
          <a:prstGeom prst="rect">
            <a:avLst/>
          </a:prstGeom>
          <a:noFill/>
          <a:ln>
            <a:noFill/>
          </a:ln>
        </p:spPr>
        <p:txBody>
          <a:bodyPr anchorCtr="0" anchor="t" bIns="45700" lIns="91425" spcFirstLastPara="1" rIns="91425" wrap="square" tIns="45700">
            <a:normAutofit/>
          </a:bodyPr>
          <a:lstStyle>
            <a:lvl1pPr indent="-228600" lvl="0" marL="457200" rtl="0" algn="l">
              <a:spcBef>
                <a:spcPts val="360"/>
              </a:spcBef>
              <a:spcAft>
                <a:spcPts val="0"/>
              </a:spcAft>
              <a:buSzPts val="2070"/>
              <a:buNone/>
              <a:defRPr sz="1800">
                <a:solidFill>
                  <a:schemeClr val="dk1"/>
                </a:solidFill>
              </a:defRPr>
            </a:lvl1pPr>
            <a:lvl2pPr indent="-228600" lvl="1" marL="914400" rtl="0" algn="l">
              <a:spcBef>
                <a:spcPts val="600"/>
              </a:spcBef>
              <a:spcAft>
                <a:spcPts val="0"/>
              </a:spcAft>
              <a:buSzPts val="2070"/>
              <a:buNone/>
              <a:defRPr sz="1800">
                <a:solidFill>
                  <a:srgbClr val="888888"/>
                </a:solidFill>
              </a:defRPr>
            </a:lvl2pPr>
            <a:lvl3pPr indent="-228600" lvl="2" marL="1371600" rtl="0" algn="l">
              <a:spcBef>
                <a:spcPts val="600"/>
              </a:spcBef>
              <a:spcAft>
                <a:spcPts val="0"/>
              </a:spcAft>
              <a:buSzPts val="1840"/>
              <a:buNone/>
              <a:defRPr sz="1600">
                <a:solidFill>
                  <a:srgbClr val="888888"/>
                </a:solidFill>
              </a:defRPr>
            </a:lvl3pPr>
            <a:lvl4pPr indent="-228600" lvl="3" marL="1828800" rtl="0" algn="l">
              <a:spcBef>
                <a:spcPts val="600"/>
              </a:spcBef>
              <a:spcAft>
                <a:spcPts val="0"/>
              </a:spcAft>
              <a:buSzPts val="1610"/>
              <a:buNone/>
              <a:defRPr sz="1400">
                <a:solidFill>
                  <a:srgbClr val="888888"/>
                </a:solidFill>
              </a:defRPr>
            </a:lvl4pPr>
            <a:lvl5pPr indent="-228600" lvl="4" marL="2286000" rtl="0" algn="l">
              <a:spcBef>
                <a:spcPts val="600"/>
              </a:spcBef>
              <a:spcAft>
                <a:spcPts val="0"/>
              </a:spcAft>
              <a:buSzPts val="1610"/>
              <a:buNone/>
              <a:defRPr sz="1400">
                <a:solidFill>
                  <a:srgbClr val="888888"/>
                </a:solidFill>
              </a:defRPr>
            </a:lvl5pPr>
            <a:lvl6pPr indent="-228600" lvl="5" marL="2743200" rtl="0" algn="l">
              <a:spcBef>
                <a:spcPts val="600"/>
              </a:spcBef>
              <a:spcAft>
                <a:spcPts val="0"/>
              </a:spcAft>
              <a:buSzPts val="1610"/>
              <a:buNone/>
              <a:defRPr sz="1400">
                <a:solidFill>
                  <a:srgbClr val="888888"/>
                </a:solidFill>
              </a:defRPr>
            </a:lvl6pPr>
            <a:lvl7pPr indent="-228600" lvl="6" marL="3200400" rtl="0" algn="l">
              <a:spcBef>
                <a:spcPts val="600"/>
              </a:spcBef>
              <a:spcAft>
                <a:spcPts val="0"/>
              </a:spcAft>
              <a:buSzPts val="1610"/>
              <a:buNone/>
              <a:defRPr sz="1400">
                <a:solidFill>
                  <a:srgbClr val="888888"/>
                </a:solidFill>
              </a:defRPr>
            </a:lvl7pPr>
            <a:lvl8pPr indent="-228600" lvl="7" marL="3657600" rtl="0" algn="l">
              <a:spcBef>
                <a:spcPts val="600"/>
              </a:spcBef>
              <a:spcAft>
                <a:spcPts val="0"/>
              </a:spcAft>
              <a:buSzPts val="1610"/>
              <a:buNone/>
              <a:defRPr sz="1400">
                <a:solidFill>
                  <a:srgbClr val="888888"/>
                </a:solidFill>
              </a:defRPr>
            </a:lvl8pPr>
            <a:lvl9pPr indent="-228600" lvl="8" marL="4114800" rtl="0" algn="l">
              <a:spcBef>
                <a:spcPts val="600"/>
              </a:spcBef>
              <a:spcAft>
                <a:spcPts val="600"/>
              </a:spcAft>
              <a:buSzPts val="1610"/>
              <a:buNone/>
              <a:defRPr sz="1400">
                <a:solidFill>
                  <a:srgbClr val="888888"/>
                </a:solidFill>
              </a:defRPr>
            </a:lvl9pPr>
          </a:lstStyle>
          <a:p/>
        </p:txBody>
      </p:sp>
      <p:sp>
        <p:nvSpPr>
          <p:cNvPr id="119" name="Google Shape;119;p27"/>
          <p:cNvSpPr txBox="1"/>
          <p:nvPr>
            <p:ph idx="10" type="dt"/>
          </p:nvPr>
        </p:nvSpPr>
        <p:spPr>
          <a:xfrm>
            <a:off x="8677501" y="5969000"/>
            <a:ext cx="1600200" cy="2793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0" name="Google Shape;120;p27"/>
          <p:cNvSpPr txBox="1"/>
          <p:nvPr>
            <p:ph idx="11" type="ftr"/>
          </p:nvPr>
        </p:nvSpPr>
        <p:spPr>
          <a:xfrm>
            <a:off x="1295401" y="5969000"/>
            <a:ext cx="7305900" cy="2793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1" name="Google Shape;121;p27"/>
          <p:cNvSpPr txBox="1"/>
          <p:nvPr>
            <p:ph idx="12" type="sldNum"/>
          </p:nvPr>
        </p:nvSpPr>
        <p:spPr>
          <a:xfrm>
            <a:off x="10353901" y="5969000"/>
            <a:ext cx="542700" cy="2793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22" name="Google Shape;122;p27"/>
          <p:cNvSpPr txBox="1"/>
          <p:nvPr/>
        </p:nvSpPr>
        <p:spPr>
          <a:xfrm>
            <a:off x="862013" y="879961"/>
            <a:ext cx="609600" cy="584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chemeClr val="dk1"/>
                </a:solidFill>
                <a:latin typeface="Garamond"/>
                <a:ea typeface="Garamond"/>
                <a:cs typeface="Garamond"/>
                <a:sym typeface="Garamond"/>
              </a:rPr>
              <a:t>“</a:t>
            </a:r>
            <a:endParaRPr/>
          </a:p>
        </p:txBody>
      </p:sp>
      <p:sp>
        <p:nvSpPr>
          <p:cNvPr id="123" name="Google Shape;123;p27"/>
          <p:cNvSpPr txBox="1"/>
          <p:nvPr/>
        </p:nvSpPr>
        <p:spPr>
          <a:xfrm>
            <a:off x="10600267" y="2599261"/>
            <a:ext cx="609600" cy="584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8000">
                <a:solidFill>
                  <a:schemeClr val="dk1"/>
                </a:solidFill>
                <a:latin typeface="Garamond"/>
                <a:ea typeface="Garamond"/>
                <a:cs typeface="Garamond"/>
                <a:sym typeface="Garamond"/>
              </a:rPr>
              <a:t>”</a:t>
            </a:r>
            <a:endParaRPr/>
          </a:p>
        </p:txBody>
      </p:sp>
      <p:cxnSp>
        <p:nvCxnSpPr>
          <p:cNvPr id="124" name="Google Shape;124;p27"/>
          <p:cNvCxnSpPr/>
          <p:nvPr/>
        </p:nvCxnSpPr>
        <p:spPr>
          <a:xfrm>
            <a:off x="1396169" y="3429000"/>
            <a:ext cx="9407400"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mc:AlternateContent>
    <mc:Choice Requires="p14">
      <p:transition spd="slow" p14:dur="1600">
        <p14:prism dir="l"/>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25" name="Shape 125"/>
        <p:cNvGrpSpPr/>
        <p:nvPr/>
      </p:nvGrpSpPr>
      <p:grpSpPr>
        <a:xfrm>
          <a:off x="0" y="0"/>
          <a:ext cx="0" cy="0"/>
          <a:chOff x="0" y="0"/>
          <a:chExt cx="0" cy="0"/>
        </a:xfrm>
      </p:grpSpPr>
      <p:sp>
        <p:nvSpPr>
          <p:cNvPr id="126" name="Google Shape;126;p28"/>
          <p:cNvSpPr txBox="1"/>
          <p:nvPr>
            <p:ph type="title"/>
          </p:nvPr>
        </p:nvSpPr>
        <p:spPr>
          <a:xfrm>
            <a:off x="1295401" y="982132"/>
            <a:ext cx="9609600" cy="22437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rgbClr val="262626"/>
              </a:buClr>
              <a:buSzPts val="4400"/>
              <a:buFont typeface="Garamond"/>
              <a:buNone/>
              <a:defRPr b="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7" name="Google Shape;127;p28"/>
          <p:cNvSpPr txBox="1"/>
          <p:nvPr>
            <p:ph idx="1" type="body"/>
          </p:nvPr>
        </p:nvSpPr>
        <p:spPr>
          <a:xfrm>
            <a:off x="1295401" y="3630168"/>
            <a:ext cx="9609600" cy="841200"/>
          </a:xfrm>
          <a:prstGeom prst="rect">
            <a:avLst/>
          </a:prstGeom>
          <a:noFill/>
          <a:ln>
            <a:noFill/>
          </a:ln>
        </p:spPr>
        <p:txBody>
          <a:bodyPr anchorCtr="0" anchor="b" bIns="45700" lIns="91425" spcFirstLastPara="1" rIns="91425" wrap="square" tIns="45700">
            <a:normAutofit/>
          </a:bodyPr>
          <a:lstStyle>
            <a:lvl1pPr indent="-228600" lvl="0" marL="457200" rtl="0" algn="l">
              <a:spcBef>
                <a:spcPts val="0"/>
              </a:spcBef>
              <a:spcAft>
                <a:spcPts val="0"/>
              </a:spcAft>
              <a:buSzPts val="3220"/>
              <a:buNone/>
              <a:defRPr sz="2800">
                <a:solidFill>
                  <a:schemeClr val="dk1"/>
                </a:solidFill>
              </a:defRPr>
            </a:lvl1pPr>
            <a:lvl2pPr indent="-228600" lvl="1" marL="914400" rtl="0" algn="l">
              <a:spcBef>
                <a:spcPts val="600"/>
              </a:spcBef>
              <a:spcAft>
                <a:spcPts val="0"/>
              </a:spcAft>
              <a:buSzPts val="2070"/>
              <a:buNone/>
              <a:defRPr sz="1800">
                <a:solidFill>
                  <a:srgbClr val="888888"/>
                </a:solidFill>
              </a:defRPr>
            </a:lvl2pPr>
            <a:lvl3pPr indent="-228600" lvl="2" marL="1371600" rtl="0" algn="l">
              <a:spcBef>
                <a:spcPts val="600"/>
              </a:spcBef>
              <a:spcAft>
                <a:spcPts val="0"/>
              </a:spcAft>
              <a:buSzPts val="1840"/>
              <a:buNone/>
              <a:defRPr sz="1600">
                <a:solidFill>
                  <a:srgbClr val="888888"/>
                </a:solidFill>
              </a:defRPr>
            </a:lvl3pPr>
            <a:lvl4pPr indent="-228600" lvl="3" marL="1828800" rtl="0" algn="l">
              <a:spcBef>
                <a:spcPts val="600"/>
              </a:spcBef>
              <a:spcAft>
                <a:spcPts val="0"/>
              </a:spcAft>
              <a:buSzPts val="1610"/>
              <a:buNone/>
              <a:defRPr sz="1400">
                <a:solidFill>
                  <a:srgbClr val="888888"/>
                </a:solidFill>
              </a:defRPr>
            </a:lvl4pPr>
            <a:lvl5pPr indent="-228600" lvl="4" marL="2286000" rtl="0" algn="l">
              <a:spcBef>
                <a:spcPts val="600"/>
              </a:spcBef>
              <a:spcAft>
                <a:spcPts val="0"/>
              </a:spcAft>
              <a:buSzPts val="1610"/>
              <a:buNone/>
              <a:defRPr sz="1400">
                <a:solidFill>
                  <a:srgbClr val="888888"/>
                </a:solidFill>
              </a:defRPr>
            </a:lvl5pPr>
            <a:lvl6pPr indent="-228600" lvl="5" marL="2743200" rtl="0" algn="l">
              <a:spcBef>
                <a:spcPts val="600"/>
              </a:spcBef>
              <a:spcAft>
                <a:spcPts val="0"/>
              </a:spcAft>
              <a:buSzPts val="1610"/>
              <a:buNone/>
              <a:defRPr sz="1400">
                <a:solidFill>
                  <a:srgbClr val="888888"/>
                </a:solidFill>
              </a:defRPr>
            </a:lvl6pPr>
            <a:lvl7pPr indent="-228600" lvl="6" marL="3200400" rtl="0" algn="l">
              <a:spcBef>
                <a:spcPts val="600"/>
              </a:spcBef>
              <a:spcAft>
                <a:spcPts val="0"/>
              </a:spcAft>
              <a:buSzPts val="1610"/>
              <a:buNone/>
              <a:defRPr sz="1400">
                <a:solidFill>
                  <a:srgbClr val="888888"/>
                </a:solidFill>
              </a:defRPr>
            </a:lvl7pPr>
            <a:lvl8pPr indent="-228600" lvl="7" marL="3657600" rtl="0" algn="l">
              <a:spcBef>
                <a:spcPts val="600"/>
              </a:spcBef>
              <a:spcAft>
                <a:spcPts val="0"/>
              </a:spcAft>
              <a:buSzPts val="1610"/>
              <a:buNone/>
              <a:defRPr sz="1400">
                <a:solidFill>
                  <a:srgbClr val="888888"/>
                </a:solidFill>
              </a:defRPr>
            </a:lvl8pPr>
            <a:lvl9pPr indent="-228600" lvl="8" marL="4114800" rtl="0" algn="l">
              <a:spcBef>
                <a:spcPts val="600"/>
              </a:spcBef>
              <a:spcAft>
                <a:spcPts val="600"/>
              </a:spcAft>
              <a:buSzPts val="1610"/>
              <a:buNone/>
              <a:defRPr sz="1400">
                <a:solidFill>
                  <a:srgbClr val="888888"/>
                </a:solidFill>
              </a:defRPr>
            </a:lvl9pPr>
          </a:lstStyle>
          <a:p/>
        </p:txBody>
      </p:sp>
      <p:sp>
        <p:nvSpPr>
          <p:cNvPr id="128" name="Google Shape;128;p28"/>
          <p:cNvSpPr txBox="1"/>
          <p:nvPr>
            <p:ph idx="2" type="body"/>
          </p:nvPr>
        </p:nvSpPr>
        <p:spPr>
          <a:xfrm>
            <a:off x="1295400" y="4470399"/>
            <a:ext cx="9609600" cy="1405500"/>
          </a:xfrm>
          <a:prstGeom prst="rect">
            <a:avLst/>
          </a:prstGeom>
          <a:noFill/>
          <a:ln>
            <a:noFill/>
          </a:ln>
        </p:spPr>
        <p:txBody>
          <a:bodyPr anchorCtr="0" anchor="t" bIns="45700" lIns="91425" spcFirstLastPara="1" rIns="91425" wrap="square" tIns="45700">
            <a:normAutofit/>
          </a:bodyPr>
          <a:lstStyle>
            <a:lvl1pPr indent="-228600" lvl="0" marL="457200" rtl="0" algn="l">
              <a:spcBef>
                <a:spcPts val="360"/>
              </a:spcBef>
              <a:spcAft>
                <a:spcPts val="0"/>
              </a:spcAft>
              <a:buSzPts val="2070"/>
              <a:buNone/>
              <a:defRPr sz="1800">
                <a:solidFill>
                  <a:schemeClr val="dk1"/>
                </a:solidFill>
              </a:defRPr>
            </a:lvl1pPr>
            <a:lvl2pPr indent="-228600" lvl="1" marL="914400" rtl="0" algn="l">
              <a:spcBef>
                <a:spcPts val="600"/>
              </a:spcBef>
              <a:spcAft>
                <a:spcPts val="0"/>
              </a:spcAft>
              <a:buSzPts val="2070"/>
              <a:buNone/>
              <a:defRPr sz="1800">
                <a:solidFill>
                  <a:srgbClr val="888888"/>
                </a:solidFill>
              </a:defRPr>
            </a:lvl2pPr>
            <a:lvl3pPr indent="-228600" lvl="2" marL="1371600" rtl="0" algn="l">
              <a:spcBef>
                <a:spcPts val="600"/>
              </a:spcBef>
              <a:spcAft>
                <a:spcPts val="0"/>
              </a:spcAft>
              <a:buSzPts val="1840"/>
              <a:buNone/>
              <a:defRPr sz="1600">
                <a:solidFill>
                  <a:srgbClr val="888888"/>
                </a:solidFill>
              </a:defRPr>
            </a:lvl3pPr>
            <a:lvl4pPr indent="-228600" lvl="3" marL="1828800" rtl="0" algn="l">
              <a:spcBef>
                <a:spcPts val="600"/>
              </a:spcBef>
              <a:spcAft>
                <a:spcPts val="0"/>
              </a:spcAft>
              <a:buSzPts val="1610"/>
              <a:buNone/>
              <a:defRPr sz="1400">
                <a:solidFill>
                  <a:srgbClr val="888888"/>
                </a:solidFill>
              </a:defRPr>
            </a:lvl4pPr>
            <a:lvl5pPr indent="-228600" lvl="4" marL="2286000" rtl="0" algn="l">
              <a:spcBef>
                <a:spcPts val="600"/>
              </a:spcBef>
              <a:spcAft>
                <a:spcPts val="0"/>
              </a:spcAft>
              <a:buSzPts val="1610"/>
              <a:buNone/>
              <a:defRPr sz="1400">
                <a:solidFill>
                  <a:srgbClr val="888888"/>
                </a:solidFill>
              </a:defRPr>
            </a:lvl5pPr>
            <a:lvl6pPr indent="-228600" lvl="5" marL="2743200" rtl="0" algn="l">
              <a:spcBef>
                <a:spcPts val="600"/>
              </a:spcBef>
              <a:spcAft>
                <a:spcPts val="0"/>
              </a:spcAft>
              <a:buSzPts val="1610"/>
              <a:buNone/>
              <a:defRPr sz="1400">
                <a:solidFill>
                  <a:srgbClr val="888888"/>
                </a:solidFill>
              </a:defRPr>
            </a:lvl6pPr>
            <a:lvl7pPr indent="-228600" lvl="6" marL="3200400" rtl="0" algn="l">
              <a:spcBef>
                <a:spcPts val="600"/>
              </a:spcBef>
              <a:spcAft>
                <a:spcPts val="0"/>
              </a:spcAft>
              <a:buSzPts val="1610"/>
              <a:buNone/>
              <a:defRPr sz="1400">
                <a:solidFill>
                  <a:srgbClr val="888888"/>
                </a:solidFill>
              </a:defRPr>
            </a:lvl7pPr>
            <a:lvl8pPr indent="-228600" lvl="7" marL="3657600" rtl="0" algn="l">
              <a:spcBef>
                <a:spcPts val="600"/>
              </a:spcBef>
              <a:spcAft>
                <a:spcPts val="0"/>
              </a:spcAft>
              <a:buSzPts val="1610"/>
              <a:buNone/>
              <a:defRPr sz="1400">
                <a:solidFill>
                  <a:srgbClr val="888888"/>
                </a:solidFill>
              </a:defRPr>
            </a:lvl8pPr>
            <a:lvl9pPr indent="-228600" lvl="8" marL="4114800" rtl="0" algn="l">
              <a:spcBef>
                <a:spcPts val="600"/>
              </a:spcBef>
              <a:spcAft>
                <a:spcPts val="600"/>
              </a:spcAft>
              <a:buSzPts val="1610"/>
              <a:buNone/>
              <a:defRPr sz="1400">
                <a:solidFill>
                  <a:srgbClr val="888888"/>
                </a:solidFill>
              </a:defRPr>
            </a:lvl9pPr>
          </a:lstStyle>
          <a:p/>
        </p:txBody>
      </p:sp>
      <p:sp>
        <p:nvSpPr>
          <p:cNvPr id="129" name="Google Shape;129;p28"/>
          <p:cNvSpPr txBox="1"/>
          <p:nvPr>
            <p:ph idx="10" type="dt"/>
          </p:nvPr>
        </p:nvSpPr>
        <p:spPr>
          <a:xfrm>
            <a:off x="8677501" y="5969000"/>
            <a:ext cx="1600200" cy="2793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0" name="Google Shape;130;p28"/>
          <p:cNvSpPr txBox="1"/>
          <p:nvPr>
            <p:ph idx="11" type="ftr"/>
          </p:nvPr>
        </p:nvSpPr>
        <p:spPr>
          <a:xfrm>
            <a:off x="1295401" y="5969000"/>
            <a:ext cx="7305900" cy="2793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1" name="Google Shape;131;p28"/>
          <p:cNvSpPr txBox="1"/>
          <p:nvPr>
            <p:ph idx="12" type="sldNum"/>
          </p:nvPr>
        </p:nvSpPr>
        <p:spPr>
          <a:xfrm>
            <a:off x="10353901" y="5969000"/>
            <a:ext cx="542700" cy="2793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32" name="Google Shape;132;p28"/>
          <p:cNvCxnSpPr/>
          <p:nvPr/>
        </p:nvCxnSpPr>
        <p:spPr>
          <a:xfrm>
            <a:off x="1396169" y="3429000"/>
            <a:ext cx="9407400"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mc:AlternateContent>
    <mc:Choice Requires="p14">
      <p:transition spd="slow" p14:dur="1600">
        <p14:prism dir="l"/>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3" name="Shape 133"/>
        <p:cNvGrpSpPr/>
        <p:nvPr/>
      </p:nvGrpSpPr>
      <p:grpSpPr>
        <a:xfrm>
          <a:off x="0" y="0"/>
          <a:ext cx="0" cy="0"/>
          <a:chOff x="0" y="0"/>
          <a:chExt cx="0" cy="0"/>
        </a:xfrm>
      </p:grpSpPr>
      <p:sp>
        <p:nvSpPr>
          <p:cNvPr id="134" name="Google Shape;134;p29"/>
          <p:cNvSpPr txBox="1"/>
          <p:nvPr>
            <p:ph type="title"/>
          </p:nvPr>
        </p:nvSpPr>
        <p:spPr>
          <a:xfrm>
            <a:off x="1295402" y="982132"/>
            <a:ext cx="9601200" cy="13038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rgbClr val="262626"/>
              </a:buClr>
              <a:buSzPts val="4400"/>
              <a:buFont typeface="Garamond"/>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5" name="Google Shape;135;p29"/>
          <p:cNvSpPr txBox="1"/>
          <p:nvPr>
            <p:ph idx="1" type="body"/>
          </p:nvPr>
        </p:nvSpPr>
        <p:spPr>
          <a:xfrm rot="5400000">
            <a:off x="4436547" y="-584218"/>
            <a:ext cx="3318900" cy="9601200"/>
          </a:xfrm>
          <a:prstGeom prst="rect">
            <a:avLst/>
          </a:prstGeom>
          <a:noFill/>
          <a:ln>
            <a:noFill/>
          </a:ln>
        </p:spPr>
        <p:txBody>
          <a:bodyPr anchorCtr="0" anchor="t" bIns="45700" lIns="91425" spcFirstLastPara="1" rIns="91425" wrap="square" tIns="45700">
            <a:normAutofit/>
          </a:bodyPr>
          <a:lstStyle>
            <a:lvl1pPr indent="-360045" lvl="0" marL="457200" rtl="0" algn="l">
              <a:spcBef>
                <a:spcPts val="360"/>
              </a:spcBef>
              <a:spcAft>
                <a:spcPts val="0"/>
              </a:spcAft>
              <a:buSzPts val="2070"/>
              <a:buChar char="•"/>
              <a:defRPr/>
            </a:lvl1pPr>
            <a:lvl2pPr indent="-360044" lvl="1" marL="914400" rtl="0" algn="l">
              <a:spcBef>
                <a:spcPts val="600"/>
              </a:spcBef>
              <a:spcAft>
                <a:spcPts val="0"/>
              </a:spcAft>
              <a:buSzPts val="2070"/>
              <a:buChar char="•"/>
              <a:defRPr/>
            </a:lvl2pPr>
            <a:lvl3pPr indent="-360044" lvl="2" marL="1371600" rtl="0" algn="l">
              <a:spcBef>
                <a:spcPts val="600"/>
              </a:spcBef>
              <a:spcAft>
                <a:spcPts val="0"/>
              </a:spcAft>
              <a:buSzPts val="2070"/>
              <a:buChar char="•"/>
              <a:defRPr/>
            </a:lvl3pPr>
            <a:lvl4pPr indent="-360044" lvl="3" marL="1828800" rtl="0" algn="l">
              <a:spcBef>
                <a:spcPts val="600"/>
              </a:spcBef>
              <a:spcAft>
                <a:spcPts val="0"/>
              </a:spcAft>
              <a:buSzPts val="2070"/>
              <a:buChar char="•"/>
              <a:defRPr/>
            </a:lvl4pPr>
            <a:lvl5pPr indent="-360045" lvl="4" marL="2286000" rtl="0" algn="l">
              <a:spcBef>
                <a:spcPts val="600"/>
              </a:spcBef>
              <a:spcAft>
                <a:spcPts val="0"/>
              </a:spcAft>
              <a:buSzPts val="2070"/>
              <a:buChar char="•"/>
              <a:defRPr/>
            </a:lvl5pPr>
            <a:lvl6pPr indent="-360045" lvl="5" marL="2743200" rtl="0" algn="l">
              <a:spcBef>
                <a:spcPts val="600"/>
              </a:spcBef>
              <a:spcAft>
                <a:spcPts val="0"/>
              </a:spcAft>
              <a:buSzPts val="2070"/>
              <a:buChar char="•"/>
              <a:defRPr/>
            </a:lvl6pPr>
            <a:lvl7pPr indent="-360045" lvl="6" marL="3200400" rtl="0" algn="l">
              <a:spcBef>
                <a:spcPts val="600"/>
              </a:spcBef>
              <a:spcAft>
                <a:spcPts val="0"/>
              </a:spcAft>
              <a:buSzPts val="2070"/>
              <a:buChar char="•"/>
              <a:defRPr/>
            </a:lvl7pPr>
            <a:lvl8pPr indent="-360045" lvl="7" marL="3657600" rtl="0" algn="l">
              <a:spcBef>
                <a:spcPts val="600"/>
              </a:spcBef>
              <a:spcAft>
                <a:spcPts val="0"/>
              </a:spcAft>
              <a:buSzPts val="2070"/>
              <a:buChar char="•"/>
              <a:defRPr/>
            </a:lvl8pPr>
            <a:lvl9pPr indent="-360045" lvl="8" marL="4114800" rtl="0" algn="l">
              <a:spcBef>
                <a:spcPts val="600"/>
              </a:spcBef>
              <a:spcAft>
                <a:spcPts val="600"/>
              </a:spcAft>
              <a:buSzPts val="2070"/>
              <a:buChar char="•"/>
              <a:defRPr/>
            </a:lvl9pPr>
          </a:lstStyle>
          <a:p/>
        </p:txBody>
      </p:sp>
      <p:sp>
        <p:nvSpPr>
          <p:cNvPr id="136" name="Google Shape;136;p29"/>
          <p:cNvSpPr txBox="1"/>
          <p:nvPr>
            <p:ph idx="10" type="dt"/>
          </p:nvPr>
        </p:nvSpPr>
        <p:spPr>
          <a:xfrm>
            <a:off x="8677501" y="5969000"/>
            <a:ext cx="1600200" cy="2793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7" name="Google Shape;137;p29"/>
          <p:cNvSpPr txBox="1"/>
          <p:nvPr>
            <p:ph idx="11" type="ftr"/>
          </p:nvPr>
        </p:nvSpPr>
        <p:spPr>
          <a:xfrm>
            <a:off x="1295401" y="5969000"/>
            <a:ext cx="7305900" cy="2793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8" name="Google Shape;138;p29"/>
          <p:cNvSpPr txBox="1"/>
          <p:nvPr>
            <p:ph idx="12" type="sldNum"/>
          </p:nvPr>
        </p:nvSpPr>
        <p:spPr>
          <a:xfrm>
            <a:off x="10353901" y="5969000"/>
            <a:ext cx="542700" cy="2793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39" name="Google Shape;139;p29"/>
          <p:cNvCxnSpPr/>
          <p:nvPr/>
        </p:nvCxnSpPr>
        <p:spPr>
          <a:xfrm>
            <a:off x="1396169" y="2421466"/>
            <a:ext cx="9407400"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mc:AlternateContent>
    <mc:Choice Requires="p14">
      <p:transition spd="slow" p14:dur="1600">
        <p14:prism dir="l"/>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0" name="Shape 140"/>
        <p:cNvGrpSpPr/>
        <p:nvPr/>
      </p:nvGrpSpPr>
      <p:grpSpPr>
        <a:xfrm>
          <a:off x="0" y="0"/>
          <a:ext cx="0" cy="0"/>
          <a:chOff x="0" y="0"/>
          <a:chExt cx="0" cy="0"/>
        </a:xfrm>
      </p:grpSpPr>
      <p:sp>
        <p:nvSpPr>
          <p:cNvPr id="141" name="Google Shape;141;p30"/>
          <p:cNvSpPr txBox="1"/>
          <p:nvPr>
            <p:ph type="title"/>
          </p:nvPr>
        </p:nvSpPr>
        <p:spPr>
          <a:xfrm rot="5400000">
            <a:off x="7498001" y="2483481"/>
            <a:ext cx="4893600" cy="18909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rgbClr val="262626"/>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2" name="Google Shape;142;p30"/>
          <p:cNvSpPr txBox="1"/>
          <p:nvPr>
            <p:ph idx="1" type="body"/>
          </p:nvPr>
        </p:nvSpPr>
        <p:spPr>
          <a:xfrm rot="5400000">
            <a:off x="2565073" y="-287618"/>
            <a:ext cx="4893600" cy="7433100"/>
          </a:xfrm>
          <a:prstGeom prst="rect">
            <a:avLst/>
          </a:prstGeom>
          <a:noFill/>
          <a:ln>
            <a:noFill/>
          </a:ln>
        </p:spPr>
        <p:txBody>
          <a:bodyPr anchorCtr="0" anchor="t" bIns="45700" lIns="91425" spcFirstLastPara="1" rIns="91425" wrap="square" tIns="45700">
            <a:normAutofit/>
          </a:bodyPr>
          <a:lstStyle>
            <a:lvl1pPr indent="-360045" lvl="0" marL="457200" rtl="0" algn="l">
              <a:spcBef>
                <a:spcPts val="360"/>
              </a:spcBef>
              <a:spcAft>
                <a:spcPts val="0"/>
              </a:spcAft>
              <a:buSzPts val="2070"/>
              <a:buChar char="•"/>
              <a:defRPr/>
            </a:lvl1pPr>
            <a:lvl2pPr indent="-360044" lvl="1" marL="914400" rtl="0" algn="l">
              <a:spcBef>
                <a:spcPts val="600"/>
              </a:spcBef>
              <a:spcAft>
                <a:spcPts val="0"/>
              </a:spcAft>
              <a:buSzPts val="2070"/>
              <a:buChar char="•"/>
              <a:defRPr/>
            </a:lvl2pPr>
            <a:lvl3pPr indent="-360044" lvl="2" marL="1371600" rtl="0" algn="l">
              <a:spcBef>
                <a:spcPts val="600"/>
              </a:spcBef>
              <a:spcAft>
                <a:spcPts val="0"/>
              </a:spcAft>
              <a:buSzPts val="2070"/>
              <a:buChar char="•"/>
              <a:defRPr/>
            </a:lvl3pPr>
            <a:lvl4pPr indent="-360044" lvl="3" marL="1828800" rtl="0" algn="l">
              <a:spcBef>
                <a:spcPts val="600"/>
              </a:spcBef>
              <a:spcAft>
                <a:spcPts val="0"/>
              </a:spcAft>
              <a:buSzPts val="2070"/>
              <a:buChar char="•"/>
              <a:defRPr/>
            </a:lvl4pPr>
            <a:lvl5pPr indent="-360045" lvl="4" marL="2286000" rtl="0" algn="l">
              <a:spcBef>
                <a:spcPts val="600"/>
              </a:spcBef>
              <a:spcAft>
                <a:spcPts val="0"/>
              </a:spcAft>
              <a:buSzPts val="2070"/>
              <a:buChar char="•"/>
              <a:defRPr/>
            </a:lvl5pPr>
            <a:lvl6pPr indent="-360045" lvl="5" marL="2743200" rtl="0" algn="l">
              <a:spcBef>
                <a:spcPts val="600"/>
              </a:spcBef>
              <a:spcAft>
                <a:spcPts val="0"/>
              </a:spcAft>
              <a:buSzPts val="2070"/>
              <a:buChar char="•"/>
              <a:defRPr/>
            </a:lvl6pPr>
            <a:lvl7pPr indent="-360045" lvl="6" marL="3200400" rtl="0" algn="l">
              <a:spcBef>
                <a:spcPts val="600"/>
              </a:spcBef>
              <a:spcAft>
                <a:spcPts val="0"/>
              </a:spcAft>
              <a:buSzPts val="2070"/>
              <a:buChar char="•"/>
              <a:defRPr/>
            </a:lvl7pPr>
            <a:lvl8pPr indent="-360045" lvl="7" marL="3657600" rtl="0" algn="l">
              <a:spcBef>
                <a:spcPts val="600"/>
              </a:spcBef>
              <a:spcAft>
                <a:spcPts val="0"/>
              </a:spcAft>
              <a:buSzPts val="2070"/>
              <a:buChar char="•"/>
              <a:defRPr/>
            </a:lvl8pPr>
            <a:lvl9pPr indent="-360045" lvl="8" marL="4114800" rtl="0" algn="l">
              <a:spcBef>
                <a:spcPts val="600"/>
              </a:spcBef>
              <a:spcAft>
                <a:spcPts val="600"/>
              </a:spcAft>
              <a:buSzPts val="2070"/>
              <a:buChar char="•"/>
              <a:defRPr/>
            </a:lvl9pPr>
          </a:lstStyle>
          <a:p/>
        </p:txBody>
      </p:sp>
      <p:sp>
        <p:nvSpPr>
          <p:cNvPr id="143" name="Google Shape;143;p30"/>
          <p:cNvSpPr txBox="1"/>
          <p:nvPr>
            <p:ph idx="10" type="dt"/>
          </p:nvPr>
        </p:nvSpPr>
        <p:spPr>
          <a:xfrm>
            <a:off x="8677501" y="5969000"/>
            <a:ext cx="1600200" cy="2793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4" name="Google Shape;144;p30"/>
          <p:cNvSpPr txBox="1"/>
          <p:nvPr>
            <p:ph idx="11" type="ftr"/>
          </p:nvPr>
        </p:nvSpPr>
        <p:spPr>
          <a:xfrm>
            <a:off x="1295401" y="5969000"/>
            <a:ext cx="7305900" cy="2793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5" name="Google Shape;145;p30"/>
          <p:cNvSpPr txBox="1"/>
          <p:nvPr>
            <p:ph idx="12" type="sldNum"/>
          </p:nvPr>
        </p:nvSpPr>
        <p:spPr>
          <a:xfrm>
            <a:off x="10353901" y="5969000"/>
            <a:ext cx="542700" cy="2793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46" name="Google Shape;146;p30"/>
          <p:cNvCxnSpPr/>
          <p:nvPr/>
        </p:nvCxnSpPr>
        <p:spPr>
          <a:xfrm>
            <a:off x="8863890" y="990600"/>
            <a:ext cx="0" cy="487680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mc:AlternateContent>
    <mc:Choice Requires="p14">
      <p:transition spd="slow" p14:dur="1600">
        <p14:prism dir="l"/>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 name="Shape 28"/>
        <p:cNvGrpSpPr/>
        <p:nvPr/>
      </p:nvGrpSpPr>
      <p:grpSpPr>
        <a:xfrm>
          <a:off x="0" y="0"/>
          <a:ext cx="0" cy="0"/>
          <a:chOff x="0" y="0"/>
          <a:chExt cx="0" cy="0"/>
        </a:xfrm>
      </p:grpSpPr>
      <p:sp>
        <p:nvSpPr>
          <p:cNvPr id="29" name="Google Shape;29;p15"/>
          <p:cNvSpPr txBox="1"/>
          <p:nvPr>
            <p:ph idx="10" type="dt"/>
          </p:nvPr>
        </p:nvSpPr>
        <p:spPr>
          <a:xfrm>
            <a:off x="8677501" y="5969000"/>
            <a:ext cx="1600200" cy="2793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0" name="Google Shape;30;p15"/>
          <p:cNvSpPr txBox="1"/>
          <p:nvPr>
            <p:ph idx="11" type="ftr"/>
          </p:nvPr>
        </p:nvSpPr>
        <p:spPr>
          <a:xfrm>
            <a:off x="1295401" y="5969000"/>
            <a:ext cx="7305900" cy="2793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1" name="Google Shape;31;p15"/>
          <p:cNvSpPr txBox="1"/>
          <p:nvPr>
            <p:ph idx="12" type="sldNum"/>
          </p:nvPr>
        </p:nvSpPr>
        <p:spPr>
          <a:xfrm>
            <a:off x="10353901" y="5969000"/>
            <a:ext cx="542700" cy="2793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600">
        <p14:prism dir="l"/>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 name="Shape 32"/>
        <p:cNvGrpSpPr/>
        <p:nvPr/>
      </p:nvGrpSpPr>
      <p:grpSpPr>
        <a:xfrm>
          <a:off x="0" y="0"/>
          <a:ext cx="0" cy="0"/>
          <a:chOff x="0" y="0"/>
          <a:chExt cx="0" cy="0"/>
        </a:xfrm>
      </p:grpSpPr>
      <p:cxnSp>
        <p:nvCxnSpPr>
          <p:cNvPr id="33" name="Google Shape;33;p16"/>
          <p:cNvCxnSpPr/>
          <p:nvPr/>
        </p:nvCxnSpPr>
        <p:spPr>
          <a:xfrm>
            <a:off x="1396169" y="2421466"/>
            <a:ext cx="9407400" cy="0"/>
          </a:xfrm>
          <a:prstGeom prst="straightConnector1">
            <a:avLst/>
          </a:prstGeom>
          <a:noFill/>
          <a:ln cap="flat" cmpd="sng" w="15875">
            <a:solidFill>
              <a:schemeClr val="accent1"/>
            </a:solidFill>
            <a:prstDash val="solid"/>
            <a:round/>
            <a:headEnd len="sm" w="sm" type="none"/>
            <a:tailEnd len="sm" w="sm" type="none"/>
          </a:ln>
        </p:spPr>
      </p:cxnSp>
      <p:sp>
        <p:nvSpPr>
          <p:cNvPr id="34" name="Google Shape;34;p16"/>
          <p:cNvSpPr txBox="1"/>
          <p:nvPr>
            <p:ph type="title"/>
          </p:nvPr>
        </p:nvSpPr>
        <p:spPr>
          <a:xfrm>
            <a:off x="1295402" y="982132"/>
            <a:ext cx="9601200" cy="13038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rgbClr val="262626"/>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5" name="Google Shape;35;p16"/>
          <p:cNvSpPr txBox="1"/>
          <p:nvPr>
            <p:ph idx="1" type="body"/>
          </p:nvPr>
        </p:nvSpPr>
        <p:spPr>
          <a:xfrm>
            <a:off x="1295401" y="2556932"/>
            <a:ext cx="9601200" cy="3318900"/>
          </a:xfrm>
          <a:prstGeom prst="rect">
            <a:avLst/>
          </a:prstGeom>
          <a:noFill/>
          <a:ln>
            <a:noFill/>
          </a:ln>
        </p:spPr>
        <p:txBody>
          <a:bodyPr anchorCtr="0" anchor="t" bIns="45700" lIns="91425" spcFirstLastPara="1" rIns="91425" wrap="square" tIns="45700">
            <a:normAutofit/>
          </a:bodyPr>
          <a:lstStyle>
            <a:lvl1pPr indent="-360045" lvl="0" marL="457200" rtl="0" algn="l">
              <a:spcBef>
                <a:spcPts val="360"/>
              </a:spcBef>
              <a:spcAft>
                <a:spcPts val="0"/>
              </a:spcAft>
              <a:buSzPts val="2070"/>
              <a:buChar char="•"/>
              <a:defRPr/>
            </a:lvl1pPr>
            <a:lvl2pPr indent="-360044" lvl="1" marL="914400" rtl="0" algn="l">
              <a:spcBef>
                <a:spcPts val="600"/>
              </a:spcBef>
              <a:spcAft>
                <a:spcPts val="0"/>
              </a:spcAft>
              <a:buSzPts val="2070"/>
              <a:buChar char="•"/>
              <a:defRPr/>
            </a:lvl2pPr>
            <a:lvl3pPr indent="-360044" lvl="2" marL="1371600" rtl="0" algn="l">
              <a:spcBef>
                <a:spcPts val="600"/>
              </a:spcBef>
              <a:spcAft>
                <a:spcPts val="0"/>
              </a:spcAft>
              <a:buSzPts val="2070"/>
              <a:buChar char="•"/>
              <a:defRPr/>
            </a:lvl3pPr>
            <a:lvl4pPr indent="-360044" lvl="3" marL="1828800" rtl="0" algn="l">
              <a:spcBef>
                <a:spcPts val="600"/>
              </a:spcBef>
              <a:spcAft>
                <a:spcPts val="0"/>
              </a:spcAft>
              <a:buSzPts val="2070"/>
              <a:buChar char="•"/>
              <a:defRPr/>
            </a:lvl4pPr>
            <a:lvl5pPr indent="-360045" lvl="4" marL="2286000" rtl="0" algn="l">
              <a:spcBef>
                <a:spcPts val="600"/>
              </a:spcBef>
              <a:spcAft>
                <a:spcPts val="0"/>
              </a:spcAft>
              <a:buSzPts val="2070"/>
              <a:buChar char="•"/>
              <a:defRPr/>
            </a:lvl5pPr>
            <a:lvl6pPr indent="-360045" lvl="5" marL="2743200" rtl="0" algn="l">
              <a:spcBef>
                <a:spcPts val="600"/>
              </a:spcBef>
              <a:spcAft>
                <a:spcPts val="0"/>
              </a:spcAft>
              <a:buSzPts val="2070"/>
              <a:buChar char="•"/>
              <a:defRPr/>
            </a:lvl6pPr>
            <a:lvl7pPr indent="-360045" lvl="6" marL="3200400" rtl="0" algn="l">
              <a:spcBef>
                <a:spcPts val="600"/>
              </a:spcBef>
              <a:spcAft>
                <a:spcPts val="0"/>
              </a:spcAft>
              <a:buSzPts val="2070"/>
              <a:buChar char="•"/>
              <a:defRPr/>
            </a:lvl7pPr>
            <a:lvl8pPr indent="-360045" lvl="7" marL="3657600" rtl="0" algn="l">
              <a:spcBef>
                <a:spcPts val="600"/>
              </a:spcBef>
              <a:spcAft>
                <a:spcPts val="0"/>
              </a:spcAft>
              <a:buSzPts val="2070"/>
              <a:buChar char="•"/>
              <a:defRPr/>
            </a:lvl8pPr>
            <a:lvl9pPr indent="-360045" lvl="8" marL="4114800" rtl="0" algn="l">
              <a:spcBef>
                <a:spcPts val="600"/>
              </a:spcBef>
              <a:spcAft>
                <a:spcPts val="600"/>
              </a:spcAft>
              <a:buSzPts val="2070"/>
              <a:buChar char="•"/>
              <a:defRPr/>
            </a:lvl9pPr>
          </a:lstStyle>
          <a:p/>
        </p:txBody>
      </p:sp>
      <p:sp>
        <p:nvSpPr>
          <p:cNvPr id="36" name="Google Shape;36;p16"/>
          <p:cNvSpPr txBox="1"/>
          <p:nvPr>
            <p:ph idx="10" type="dt"/>
          </p:nvPr>
        </p:nvSpPr>
        <p:spPr>
          <a:xfrm>
            <a:off x="8677501" y="5969000"/>
            <a:ext cx="1600200" cy="2793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7" name="Google Shape;37;p16"/>
          <p:cNvSpPr txBox="1"/>
          <p:nvPr>
            <p:ph idx="11" type="ftr"/>
          </p:nvPr>
        </p:nvSpPr>
        <p:spPr>
          <a:xfrm>
            <a:off x="1295401" y="5969000"/>
            <a:ext cx="7305900" cy="2793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8" name="Google Shape;38;p16"/>
          <p:cNvSpPr txBox="1"/>
          <p:nvPr>
            <p:ph idx="12" type="sldNum"/>
          </p:nvPr>
        </p:nvSpPr>
        <p:spPr>
          <a:xfrm>
            <a:off x="10353901" y="5969000"/>
            <a:ext cx="542700" cy="2793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600">
        <p14:prism dir="l"/>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9" name="Shape 39"/>
        <p:cNvGrpSpPr/>
        <p:nvPr/>
      </p:nvGrpSpPr>
      <p:grpSpPr>
        <a:xfrm>
          <a:off x="0" y="0"/>
          <a:ext cx="0" cy="0"/>
          <a:chOff x="0" y="0"/>
          <a:chExt cx="0" cy="0"/>
        </a:xfrm>
      </p:grpSpPr>
      <p:sp>
        <p:nvSpPr>
          <p:cNvPr id="40" name="Google Shape;40;p17"/>
          <p:cNvSpPr txBox="1"/>
          <p:nvPr>
            <p:ph type="title"/>
          </p:nvPr>
        </p:nvSpPr>
        <p:spPr>
          <a:xfrm>
            <a:off x="2015069" y="1752606"/>
            <a:ext cx="8158800" cy="1822500"/>
          </a:xfrm>
          <a:prstGeom prst="rect">
            <a:avLst/>
          </a:prstGeom>
          <a:noFill/>
          <a:ln>
            <a:noFill/>
          </a:ln>
        </p:spPr>
        <p:txBody>
          <a:bodyPr anchorCtr="0" anchor="b" bIns="45700" lIns="91425" spcFirstLastPara="1" rIns="91425" wrap="square" tIns="45700">
            <a:normAutofit/>
          </a:bodyPr>
          <a:lstStyle>
            <a:lvl1pPr lvl="0" rtl="0" algn="ctr">
              <a:spcBef>
                <a:spcPts val="0"/>
              </a:spcBef>
              <a:spcAft>
                <a:spcPts val="0"/>
              </a:spcAft>
              <a:buClr>
                <a:srgbClr val="262626"/>
              </a:buClr>
              <a:buSzPts val="4400"/>
              <a:buFont typeface="Garamond"/>
              <a:buNone/>
              <a:defRPr b="0" sz="4400" cap="none"/>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1" name="Google Shape;41;p17"/>
          <p:cNvSpPr txBox="1"/>
          <p:nvPr>
            <p:ph idx="1" type="body"/>
          </p:nvPr>
        </p:nvSpPr>
        <p:spPr>
          <a:xfrm>
            <a:off x="2015067" y="3846051"/>
            <a:ext cx="8158800" cy="954600"/>
          </a:xfrm>
          <a:prstGeom prst="rect">
            <a:avLst/>
          </a:prstGeom>
          <a:noFill/>
          <a:ln>
            <a:noFill/>
          </a:ln>
        </p:spPr>
        <p:txBody>
          <a:bodyPr anchorCtr="0" anchor="t" bIns="45700" lIns="91425" spcFirstLastPara="1" rIns="91425" wrap="square" tIns="45700">
            <a:normAutofit/>
          </a:bodyPr>
          <a:lstStyle>
            <a:lvl1pPr indent="-228600" lvl="0" marL="457200" rtl="0" algn="ctr">
              <a:spcBef>
                <a:spcPts val="480"/>
              </a:spcBef>
              <a:spcAft>
                <a:spcPts val="0"/>
              </a:spcAft>
              <a:buSzPts val="2760"/>
              <a:buNone/>
              <a:defRPr sz="2400">
                <a:solidFill>
                  <a:schemeClr val="dk1"/>
                </a:solidFill>
              </a:defRPr>
            </a:lvl1pPr>
            <a:lvl2pPr indent="-228600" lvl="1" marL="914400" rtl="0" algn="l">
              <a:spcBef>
                <a:spcPts val="600"/>
              </a:spcBef>
              <a:spcAft>
                <a:spcPts val="0"/>
              </a:spcAft>
              <a:buSzPts val="2070"/>
              <a:buNone/>
              <a:defRPr sz="1800">
                <a:solidFill>
                  <a:srgbClr val="888888"/>
                </a:solidFill>
              </a:defRPr>
            </a:lvl2pPr>
            <a:lvl3pPr indent="-228600" lvl="2" marL="1371600" rtl="0" algn="l">
              <a:spcBef>
                <a:spcPts val="600"/>
              </a:spcBef>
              <a:spcAft>
                <a:spcPts val="0"/>
              </a:spcAft>
              <a:buSzPts val="1840"/>
              <a:buNone/>
              <a:defRPr sz="1600">
                <a:solidFill>
                  <a:srgbClr val="888888"/>
                </a:solidFill>
              </a:defRPr>
            </a:lvl3pPr>
            <a:lvl4pPr indent="-228600" lvl="3" marL="1828800" rtl="0" algn="l">
              <a:spcBef>
                <a:spcPts val="600"/>
              </a:spcBef>
              <a:spcAft>
                <a:spcPts val="0"/>
              </a:spcAft>
              <a:buSzPts val="1610"/>
              <a:buNone/>
              <a:defRPr sz="1400">
                <a:solidFill>
                  <a:srgbClr val="888888"/>
                </a:solidFill>
              </a:defRPr>
            </a:lvl4pPr>
            <a:lvl5pPr indent="-228600" lvl="4" marL="2286000" rtl="0" algn="l">
              <a:spcBef>
                <a:spcPts val="600"/>
              </a:spcBef>
              <a:spcAft>
                <a:spcPts val="0"/>
              </a:spcAft>
              <a:buSzPts val="1610"/>
              <a:buNone/>
              <a:defRPr sz="1400">
                <a:solidFill>
                  <a:srgbClr val="888888"/>
                </a:solidFill>
              </a:defRPr>
            </a:lvl5pPr>
            <a:lvl6pPr indent="-228600" lvl="5" marL="2743200" rtl="0" algn="l">
              <a:spcBef>
                <a:spcPts val="600"/>
              </a:spcBef>
              <a:spcAft>
                <a:spcPts val="0"/>
              </a:spcAft>
              <a:buSzPts val="1610"/>
              <a:buNone/>
              <a:defRPr sz="1400">
                <a:solidFill>
                  <a:srgbClr val="888888"/>
                </a:solidFill>
              </a:defRPr>
            </a:lvl6pPr>
            <a:lvl7pPr indent="-228600" lvl="6" marL="3200400" rtl="0" algn="l">
              <a:spcBef>
                <a:spcPts val="600"/>
              </a:spcBef>
              <a:spcAft>
                <a:spcPts val="0"/>
              </a:spcAft>
              <a:buSzPts val="1610"/>
              <a:buNone/>
              <a:defRPr sz="1400">
                <a:solidFill>
                  <a:srgbClr val="888888"/>
                </a:solidFill>
              </a:defRPr>
            </a:lvl7pPr>
            <a:lvl8pPr indent="-228600" lvl="7" marL="3657600" rtl="0" algn="l">
              <a:spcBef>
                <a:spcPts val="600"/>
              </a:spcBef>
              <a:spcAft>
                <a:spcPts val="0"/>
              </a:spcAft>
              <a:buSzPts val="1610"/>
              <a:buNone/>
              <a:defRPr sz="1400">
                <a:solidFill>
                  <a:srgbClr val="888888"/>
                </a:solidFill>
              </a:defRPr>
            </a:lvl8pPr>
            <a:lvl9pPr indent="-228600" lvl="8" marL="4114800" rtl="0" algn="l">
              <a:spcBef>
                <a:spcPts val="600"/>
              </a:spcBef>
              <a:spcAft>
                <a:spcPts val="600"/>
              </a:spcAft>
              <a:buSzPts val="1610"/>
              <a:buNone/>
              <a:defRPr sz="1400">
                <a:solidFill>
                  <a:srgbClr val="888888"/>
                </a:solidFill>
              </a:defRPr>
            </a:lvl9pPr>
          </a:lstStyle>
          <a:p/>
        </p:txBody>
      </p:sp>
      <p:sp>
        <p:nvSpPr>
          <p:cNvPr id="42" name="Google Shape;42;p17"/>
          <p:cNvSpPr txBox="1"/>
          <p:nvPr>
            <p:ph idx="10" type="dt"/>
          </p:nvPr>
        </p:nvSpPr>
        <p:spPr>
          <a:xfrm>
            <a:off x="8677501" y="5969000"/>
            <a:ext cx="1600200" cy="2793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3" name="Google Shape;43;p17"/>
          <p:cNvSpPr txBox="1"/>
          <p:nvPr>
            <p:ph idx="11" type="ftr"/>
          </p:nvPr>
        </p:nvSpPr>
        <p:spPr>
          <a:xfrm>
            <a:off x="1295401" y="5969000"/>
            <a:ext cx="7305900" cy="2793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4" name="Google Shape;44;p17"/>
          <p:cNvSpPr txBox="1"/>
          <p:nvPr>
            <p:ph idx="12" type="sldNum"/>
          </p:nvPr>
        </p:nvSpPr>
        <p:spPr>
          <a:xfrm>
            <a:off x="10353901" y="5969000"/>
            <a:ext cx="542700" cy="2793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45" name="Google Shape;45;p17"/>
          <p:cNvCxnSpPr/>
          <p:nvPr/>
        </p:nvCxnSpPr>
        <p:spPr>
          <a:xfrm>
            <a:off x="2012723" y="3710585"/>
            <a:ext cx="8163300"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mc:AlternateContent>
    <mc:Choice Requires="p14">
      <p:transition spd="slow" p14:dur="1600">
        <p14:prism dir="l"/>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6" name="Shape 46"/>
        <p:cNvGrpSpPr/>
        <p:nvPr/>
      </p:nvGrpSpPr>
      <p:grpSpPr>
        <a:xfrm>
          <a:off x="0" y="0"/>
          <a:ext cx="0" cy="0"/>
          <a:chOff x="0" y="0"/>
          <a:chExt cx="0" cy="0"/>
        </a:xfrm>
      </p:grpSpPr>
      <p:cxnSp>
        <p:nvCxnSpPr>
          <p:cNvPr id="47" name="Google Shape;47;p18"/>
          <p:cNvCxnSpPr/>
          <p:nvPr/>
        </p:nvCxnSpPr>
        <p:spPr>
          <a:xfrm>
            <a:off x="1396169" y="2421466"/>
            <a:ext cx="9407400" cy="0"/>
          </a:xfrm>
          <a:prstGeom prst="straightConnector1">
            <a:avLst/>
          </a:prstGeom>
          <a:noFill/>
          <a:ln cap="flat" cmpd="sng" w="15875">
            <a:solidFill>
              <a:schemeClr val="accent1"/>
            </a:solidFill>
            <a:prstDash val="solid"/>
            <a:round/>
            <a:headEnd len="sm" w="sm" type="none"/>
            <a:tailEnd len="sm" w="sm" type="none"/>
          </a:ln>
        </p:spPr>
      </p:cxnSp>
      <p:sp>
        <p:nvSpPr>
          <p:cNvPr id="48" name="Google Shape;48;p18"/>
          <p:cNvSpPr txBox="1"/>
          <p:nvPr>
            <p:ph type="title"/>
          </p:nvPr>
        </p:nvSpPr>
        <p:spPr>
          <a:xfrm>
            <a:off x="1295402" y="982132"/>
            <a:ext cx="9601200" cy="13038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rgbClr val="262626"/>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9" name="Google Shape;49;p18"/>
          <p:cNvSpPr txBox="1"/>
          <p:nvPr>
            <p:ph idx="1" type="body"/>
          </p:nvPr>
        </p:nvSpPr>
        <p:spPr>
          <a:xfrm>
            <a:off x="1298448" y="2560320"/>
            <a:ext cx="4718400" cy="3310200"/>
          </a:xfrm>
          <a:prstGeom prst="rect">
            <a:avLst/>
          </a:prstGeom>
          <a:noFill/>
          <a:ln>
            <a:noFill/>
          </a:ln>
        </p:spPr>
        <p:txBody>
          <a:bodyPr anchorCtr="0" anchor="t" bIns="45700" lIns="91425" spcFirstLastPara="1" rIns="91425" wrap="square" tIns="45700">
            <a:normAutofit/>
          </a:bodyPr>
          <a:lstStyle>
            <a:lvl1pPr indent="-360045" lvl="0" marL="457200" rtl="0" algn="l">
              <a:spcBef>
                <a:spcPts val="360"/>
              </a:spcBef>
              <a:spcAft>
                <a:spcPts val="0"/>
              </a:spcAft>
              <a:buSzPts val="2070"/>
              <a:buChar char="•"/>
              <a:defRPr/>
            </a:lvl1pPr>
            <a:lvl2pPr indent="-360044" lvl="1" marL="914400" rtl="0" algn="l">
              <a:spcBef>
                <a:spcPts val="600"/>
              </a:spcBef>
              <a:spcAft>
                <a:spcPts val="0"/>
              </a:spcAft>
              <a:buSzPts val="2070"/>
              <a:buChar char="•"/>
              <a:defRPr/>
            </a:lvl2pPr>
            <a:lvl3pPr indent="-360044" lvl="2" marL="1371600" rtl="0" algn="l">
              <a:spcBef>
                <a:spcPts val="600"/>
              </a:spcBef>
              <a:spcAft>
                <a:spcPts val="0"/>
              </a:spcAft>
              <a:buSzPts val="2070"/>
              <a:buChar char="•"/>
              <a:defRPr/>
            </a:lvl3pPr>
            <a:lvl4pPr indent="-360044" lvl="3" marL="1828800" rtl="0" algn="l">
              <a:spcBef>
                <a:spcPts val="600"/>
              </a:spcBef>
              <a:spcAft>
                <a:spcPts val="0"/>
              </a:spcAft>
              <a:buSzPts val="2070"/>
              <a:buChar char="•"/>
              <a:defRPr/>
            </a:lvl4pPr>
            <a:lvl5pPr indent="-360045" lvl="4" marL="2286000" rtl="0" algn="l">
              <a:spcBef>
                <a:spcPts val="600"/>
              </a:spcBef>
              <a:spcAft>
                <a:spcPts val="0"/>
              </a:spcAft>
              <a:buSzPts val="2070"/>
              <a:buChar char="•"/>
              <a:defRPr/>
            </a:lvl5pPr>
            <a:lvl6pPr indent="-360045" lvl="5" marL="2743200" rtl="0" algn="l">
              <a:spcBef>
                <a:spcPts val="600"/>
              </a:spcBef>
              <a:spcAft>
                <a:spcPts val="0"/>
              </a:spcAft>
              <a:buSzPts val="2070"/>
              <a:buChar char="•"/>
              <a:defRPr/>
            </a:lvl6pPr>
            <a:lvl7pPr indent="-360045" lvl="6" marL="3200400" rtl="0" algn="l">
              <a:spcBef>
                <a:spcPts val="600"/>
              </a:spcBef>
              <a:spcAft>
                <a:spcPts val="0"/>
              </a:spcAft>
              <a:buSzPts val="2070"/>
              <a:buChar char="•"/>
              <a:defRPr/>
            </a:lvl7pPr>
            <a:lvl8pPr indent="-360045" lvl="7" marL="3657600" rtl="0" algn="l">
              <a:spcBef>
                <a:spcPts val="600"/>
              </a:spcBef>
              <a:spcAft>
                <a:spcPts val="0"/>
              </a:spcAft>
              <a:buSzPts val="2070"/>
              <a:buChar char="•"/>
              <a:defRPr/>
            </a:lvl8pPr>
            <a:lvl9pPr indent="-360045" lvl="8" marL="4114800" rtl="0" algn="l">
              <a:spcBef>
                <a:spcPts val="600"/>
              </a:spcBef>
              <a:spcAft>
                <a:spcPts val="600"/>
              </a:spcAft>
              <a:buSzPts val="2070"/>
              <a:buChar char="•"/>
              <a:defRPr/>
            </a:lvl9pPr>
          </a:lstStyle>
          <a:p/>
        </p:txBody>
      </p:sp>
      <p:sp>
        <p:nvSpPr>
          <p:cNvPr id="50" name="Google Shape;50;p18"/>
          <p:cNvSpPr txBox="1"/>
          <p:nvPr>
            <p:ph idx="2" type="body"/>
          </p:nvPr>
        </p:nvSpPr>
        <p:spPr>
          <a:xfrm>
            <a:off x="6181344" y="2560320"/>
            <a:ext cx="4718400" cy="3310200"/>
          </a:xfrm>
          <a:prstGeom prst="rect">
            <a:avLst/>
          </a:prstGeom>
          <a:noFill/>
          <a:ln>
            <a:noFill/>
          </a:ln>
        </p:spPr>
        <p:txBody>
          <a:bodyPr anchorCtr="0" anchor="t" bIns="45700" lIns="91425" spcFirstLastPara="1" rIns="91425" wrap="square" tIns="45700">
            <a:normAutofit/>
          </a:bodyPr>
          <a:lstStyle>
            <a:lvl1pPr indent="-360045" lvl="0" marL="457200" rtl="0" algn="l">
              <a:spcBef>
                <a:spcPts val="360"/>
              </a:spcBef>
              <a:spcAft>
                <a:spcPts val="0"/>
              </a:spcAft>
              <a:buSzPts val="2070"/>
              <a:buChar char="•"/>
              <a:defRPr/>
            </a:lvl1pPr>
            <a:lvl2pPr indent="-360044" lvl="1" marL="914400" rtl="0" algn="l">
              <a:spcBef>
                <a:spcPts val="600"/>
              </a:spcBef>
              <a:spcAft>
                <a:spcPts val="0"/>
              </a:spcAft>
              <a:buSzPts val="2070"/>
              <a:buChar char="•"/>
              <a:defRPr/>
            </a:lvl2pPr>
            <a:lvl3pPr indent="-360044" lvl="2" marL="1371600" rtl="0" algn="l">
              <a:spcBef>
                <a:spcPts val="600"/>
              </a:spcBef>
              <a:spcAft>
                <a:spcPts val="0"/>
              </a:spcAft>
              <a:buSzPts val="2070"/>
              <a:buChar char="•"/>
              <a:defRPr/>
            </a:lvl3pPr>
            <a:lvl4pPr indent="-360044" lvl="3" marL="1828800" rtl="0" algn="l">
              <a:spcBef>
                <a:spcPts val="600"/>
              </a:spcBef>
              <a:spcAft>
                <a:spcPts val="0"/>
              </a:spcAft>
              <a:buSzPts val="2070"/>
              <a:buChar char="•"/>
              <a:defRPr/>
            </a:lvl4pPr>
            <a:lvl5pPr indent="-360045" lvl="4" marL="2286000" rtl="0" algn="l">
              <a:spcBef>
                <a:spcPts val="600"/>
              </a:spcBef>
              <a:spcAft>
                <a:spcPts val="0"/>
              </a:spcAft>
              <a:buSzPts val="2070"/>
              <a:buChar char="•"/>
              <a:defRPr/>
            </a:lvl5pPr>
            <a:lvl6pPr indent="-360045" lvl="5" marL="2743200" rtl="0" algn="l">
              <a:spcBef>
                <a:spcPts val="600"/>
              </a:spcBef>
              <a:spcAft>
                <a:spcPts val="0"/>
              </a:spcAft>
              <a:buSzPts val="2070"/>
              <a:buChar char="•"/>
              <a:defRPr/>
            </a:lvl6pPr>
            <a:lvl7pPr indent="-360045" lvl="6" marL="3200400" rtl="0" algn="l">
              <a:spcBef>
                <a:spcPts val="600"/>
              </a:spcBef>
              <a:spcAft>
                <a:spcPts val="0"/>
              </a:spcAft>
              <a:buSzPts val="2070"/>
              <a:buChar char="•"/>
              <a:defRPr/>
            </a:lvl7pPr>
            <a:lvl8pPr indent="-360045" lvl="7" marL="3657600" rtl="0" algn="l">
              <a:spcBef>
                <a:spcPts val="600"/>
              </a:spcBef>
              <a:spcAft>
                <a:spcPts val="0"/>
              </a:spcAft>
              <a:buSzPts val="2070"/>
              <a:buChar char="•"/>
              <a:defRPr/>
            </a:lvl8pPr>
            <a:lvl9pPr indent="-360045" lvl="8" marL="4114800" rtl="0" algn="l">
              <a:spcBef>
                <a:spcPts val="600"/>
              </a:spcBef>
              <a:spcAft>
                <a:spcPts val="600"/>
              </a:spcAft>
              <a:buSzPts val="2070"/>
              <a:buChar char="•"/>
              <a:defRPr/>
            </a:lvl9pPr>
          </a:lstStyle>
          <a:p/>
        </p:txBody>
      </p:sp>
      <p:sp>
        <p:nvSpPr>
          <p:cNvPr id="51" name="Google Shape;51;p18"/>
          <p:cNvSpPr txBox="1"/>
          <p:nvPr>
            <p:ph idx="10" type="dt"/>
          </p:nvPr>
        </p:nvSpPr>
        <p:spPr>
          <a:xfrm>
            <a:off x="8677501" y="5969000"/>
            <a:ext cx="1600200" cy="2793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2" name="Google Shape;52;p18"/>
          <p:cNvSpPr txBox="1"/>
          <p:nvPr>
            <p:ph idx="11" type="ftr"/>
          </p:nvPr>
        </p:nvSpPr>
        <p:spPr>
          <a:xfrm>
            <a:off x="1295401" y="5969000"/>
            <a:ext cx="7305900" cy="2793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3" name="Google Shape;53;p18"/>
          <p:cNvSpPr txBox="1"/>
          <p:nvPr>
            <p:ph idx="12" type="sldNum"/>
          </p:nvPr>
        </p:nvSpPr>
        <p:spPr>
          <a:xfrm>
            <a:off x="10353901" y="5969000"/>
            <a:ext cx="542700" cy="2793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600">
        <p14:prism dir="l"/>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4" name="Shape 54"/>
        <p:cNvGrpSpPr/>
        <p:nvPr/>
      </p:nvGrpSpPr>
      <p:grpSpPr>
        <a:xfrm>
          <a:off x="0" y="0"/>
          <a:ext cx="0" cy="0"/>
          <a:chOff x="0" y="0"/>
          <a:chExt cx="0" cy="0"/>
        </a:xfrm>
      </p:grpSpPr>
      <p:sp>
        <p:nvSpPr>
          <p:cNvPr id="55" name="Google Shape;55;p19"/>
          <p:cNvSpPr txBox="1"/>
          <p:nvPr>
            <p:ph type="title"/>
          </p:nvPr>
        </p:nvSpPr>
        <p:spPr>
          <a:xfrm>
            <a:off x="1295402" y="982132"/>
            <a:ext cx="9601200" cy="13038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rgbClr val="262626"/>
              </a:buClr>
              <a:buSzPts val="4400"/>
              <a:buFont typeface="Garamond"/>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6" name="Google Shape;56;p19"/>
          <p:cNvSpPr txBox="1"/>
          <p:nvPr>
            <p:ph idx="1" type="body"/>
          </p:nvPr>
        </p:nvSpPr>
        <p:spPr>
          <a:xfrm>
            <a:off x="1295400" y="2658533"/>
            <a:ext cx="4718400" cy="576300"/>
          </a:xfrm>
          <a:prstGeom prst="rect">
            <a:avLst/>
          </a:prstGeom>
          <a:noFill/>
          <a:ln>
            <a:noFill/>
          </a:ln>
        </p:spPr>
        <p:txBody>
          <a:bodyPr anchorCtr="0" anchor="b" bIns="45700" lIns="91425" spcFirstLastPara="1" rIns="91425" wrap="square" tIns="45700">
            <a:noAutofit/>
          </a:bodyPr>
          <a:lstStyle>
            <a:lvl1pPr indent="-228600" lvl="0" marL="457200" rtl="0" algn="l">
              <a:spcBef>
                <a:spcPts val="672"/>
              </a:spcBef>
              <a:spcAft>
                <a:spcPts val="0"/>
              </a:spcAft>
              <a:buSzPts val="3220"/>
              <a:buNone/>
              <a:defRPr b="0" sz="2800">
                <a:solidFill>
                  <a:schemeClr val="accent1"/>
                </a:solidFill>
              </a:defRPr>
            </a:lvl1pPr>
            <a:lvl2pPr indent="-228600" lvl="1" marL="914400" rtl="0" algn="l">
              <a:spcBef>
                <a:spcPts val="600"/>
              </a:spcBef>
              <a:spcAft>
                <a:spcPts val="0"/>
              </a:spcAft>
              <a:buSzPts val="2300"/>
              <a:buNone/>
              <a:defRPr b="1" sz="2000"/>
            </a:lvl2pPr>
            <a:lvl3pPr indent="-228600" lvl="2" marL="1371600" rtl="0" algn="l">
              <a:spcBef>
                <a:spcPts val="600"/>
              </a:spcBef>
              <a:spcAft>
                <a:spcPts val="0"/>
              </a:spcAft>
              <a:buSzPts val="2070"/>
              <a:buNone/>
              <a:defRPr b="1" sz="1800"/>
            </a:lvl3pPr>
            <a:lvl4pPr indent="-228600" lvl="3" marL="1828800" rtl="0" algn="l">
              <a:spcBef>
                <a:spcPts val="600"/>
              </a:spcBef>
              <a:spcAft>
                <a:spcPts val="0"/>
              </a:spcAft>
              <a:buSzPts val="1840"/>
              <a:buNone/>
              <a:defRPr b="1" sz="1600"/>
            </a:lvl4pPr>
            <a:lvl5pPr indent="-228600" lvl="4" marL="2286000" rtl="0" algn="l">
              <a:spcBef>
                <a:spcPts val="600"/>
              </a:spcBef>
              <a:spcAft>
                <a:spcPts val="0"/>
              </a:spcAft>
              <a:buSzPts val="1840"/>
              <a:buNone/>
              <a:defRPr b="1" sz="1600"/>
            </a:lvl5pPr>
            <a:lvl6pPr indent="-228600" lvl="5" marL="2743200" rtl="0" algn="l">
              <a:spcBef>
                <a:spcPts val="600"/>
              </a:spcBef>
              <a:spcAft>
                <a:spcPts val="0"/>
              </a:spcAft>
              <a:buSzPts val="1840"/>
              <a:buNone/>
              <a:defRPr b="1" sz="1600"/>
            </a:lvl6pPr>
            <a:lvl7pPr indent="-228600" lvl="6" marL="3200400" rtl="0" algn="l">
              <a:spcBef>
                <a:spcPts val="600"/>
              </a:spcBef>
              <a:spcAft>
                <a:spcPts val="0"/>
              </a:spcAft>
              <a:buSzPts val="1840"/>
              <a:buNone/>
              <a:defRPr b="1" sz="1600"/>
            </a:lvl7pPr>
            <a:lvl8pPr indent="-228600" lvl="7" marL="3657600" rtl="0" algn="l">
              <a:spcBef>
                <a:spcPts val="600"/>
              </a:spcBef>
              <a:spcAft>
                <a:spcPts val="0"/>
              </a:spcAft>
              <a:buSzPts val="1840"/>
              <a:buNone/>
              <a:defRPr b="1" sz="1600"/>
            </a:lvl8pPr>
            <a:lvl9pPr indent="-228600" lvl="8" marL="4114800" rtl="0" algn="l">
              <a:spcBef>
                <a:spcPts val="600"/>
              </a:spcBef>
              <a:spcAft>
                <a:spcPts val="600"/>
              </a:spcAft>
              <a:buSzPts val="1840"/>
              <a:buNone/>
              <a:defRPr b="1" sz="1600"/>
            </a:lvl9pPr>
          </a:lstStyle>
          <a:p/>
        </p:txBody>
      </p:sp>
      <p:sp>
        <p:nvSpPr>
          <p:cNvPr id="57" name="Google Shape;57;p19"/>
          <p:cNvSpPr txBox="1"/>
          <p:nvPr>
            <p:ph idx="2" type="body"/>
          </p:nvPr>
        </p:nvSpPr>
        <p:spPr>
          <a:xfrm>
            <a:off x="1295400" y="3243262"/>
            <a:ext cx="4718400" cy="2632500"/>
          </a:xfrm>
          <a:prstGeom prst="rect">
            <a:avLst/>
          </a:prstGeom>
          <a:noFill/>
          <a:ln>
            <a:noFill/>
          </a:ln>
        </p:spPr>
        <p:txBody>
          <a:bodyPr anchorCtr="0" anchor="t" bIns="45700" lIns="91425" spcFirstLastPara="1" rIns="91425" wrap="square" tIns="45700">
            <a:normAutofit/>
          </a:bodyPr>
          <a:lstStyle>
            <a:lvl1pPr indent="-360045" lvl="0" marL="457200" rtl="0" algn="l">
              <a:spcBef>
                <a:spcPts val="360"/>
              </a:spcBef>
              <a:spcAft>
                <a:spcPts val="0"/>
              </a:spcAft>
              <a:buSzPts val="2070"/>
              <a:buChar char="•"/>
              <a:defRPr/>
            </a:lvl1pPr>
            <a:lvl2pPr indent="-360044" lvl="1" marL="914400" rtl="0" algn="l">
              <a:spcBef>
                <a:spcPts val="600"/>
              </a:spcBef>
              <a:spcAft>
                <a:spcPts val="0"/>
              </a:spcAft>
              <a:buSzPts val="2070"/>
              <a:buChar char="•"/>
              <a:defRPr/>
            </a:lvl2pPr>
            <a:lvl3pPr indent="-360044" lvl="2" marL="1371600" rtl="0" algn="l">
              <a:spcBef>
                <a:spcPts val="600"/>
              </a:spcBef>
              <a:spcAft>
                <a:spcPts val="0"/>
              </a:spcAft>
              <a:buSzPts val="2070"/>
              <a:buChar char="•"/>
              <a:defRPr/>
            </a:lvl3pPr>
            <a:lvl4pPr indent="-360044" lvl="3" marL="1828800" rtl="0" algn="l">
              <a:spcBef>
                <a:spcPts val="600"/>
              </a:spcBef>
              <a:spcAft>
                <a:spcPts val="0"/>
              </a:spcAft>
              <a:buSzPts val="2070"/>
              <a:buChar char="•"/>
              <a:defRPr/>
            </a:lvl4pPr>
            <a:lvl5pPr indent="-360045" lvl="4" marL="2286000" rtl="0" algn="l">
              <a:spcBef>
                <a:spcPts val="600"/>
              </a:spcBef>
              <a:spcAft>
                <a:spcPts val="0"/>
              </a:spcAft>
              <a:buSzPts val="2070"/>
              <a:buChar char="•"/>
              <a:defRPr/>
            </a:lvl5pPr>
            <a:lvl6pPr indent="-360045" lvl="5" marL="2743200" rtl="0" algn="l">
              <a:spcBef>
                <a:spcPts val="600"/>
              </a:spcBef>
              <a:spcAft>
                <a:spcPts val="0"/>
              </a:spcAft>
              <a:buSzPts val="2070"/>
              <a:buChar char="•"/>
              <a:defRPr/>
            </a:lvl6pPr>
            <a:lvl7pPr indent="-360045" lvl="6" marL="3200400" rtl="0" algn="l">
              <a:spcBef>
                <a:spcPts val="600"/>
              </a:spcBef>
              <a:spcAft>
                <a:spcPts val="0"/>
              </a:spcAft>
              <a:buSzPts val="2070"/>
              <a:buChar char="•"/>
              <a:defRPr/>
            </a:lvl7pPr>
            <a:lvl8pPr indent="-360045" lvl="7" marL="3657600" rtl="0" algn="l">
              <a:spcBef>
                <a:spcPts val="600"/>
              </a:spcBef>
              <a:spcAft>
                <a:spcPts val="0"/>
              </a:spcAft>
              <a:buSzPts val="2070"/>
              <a:buChar char="•"/>
              <a:defRPr/>
            </a:lvl8pPr>
            <a:lvl9pPr indent="-360045" lvl="8" marL="4114800" rtl="0" algn="l">
              <a:spcBef>
                <a:spcPts val="600"/>
              </a:spcBef>
              <a:spcAft>
                <a:spcPts val="600"/>
              </a:spcAft>
              <a:buSzPts val="2070"/>
              <a:buChar char="•"/>
              <a:defRPr/>
            </a:lvl9pPr>
          </a:lstStyle>
          <a:p/>
        </p:txBody>
      </p:sp>
      <p:sp>
        <p:nvSpPr>
          <p:cNvPr id="58" name="Google Shape;58;p19"/>
          <p:cNvSpPr txBox="1"/>
          <p:nvPr>
            <p:ph idx="3" type="body"/>
          </p:nvPr>
        </p:nvSpPr>
        <p:spPr>
          <a:xfrm>
            <a:off x="6180670" y="2658533"/>
            <a:ext cx="4718400" cy="576300"/>
          </a:xfrm>
          <a:prstGeom prst="rect">
            <a:avLst/>
          </a:prstGeom>
          <a:noFill/>
          <a:ln>
            <a:noFill/>
          </a:ln>
        </p:spPr>
        <p:txBody>
          <a:bodyPr anchorCtr="0" anchor="b" bIns="45700" lIns="91425" spcFirstLastPara="1" rIns="91425" wrap="square" tIns="45700">
            <a:noAutofit/>
          </a:bodyPr>
          <a:lstStyle>
            <a:lvl1pPr indent="-228600" lvl="0" marL="457200" rtl="0" algn="l">
              <a:spcBef>
                <a:spcPts val="672"/>
              </a:spcBef>
              <a:spcAft>
                <a:spcPts val="0"/>
              </a:spcAft>
              <a:buSzPts val="3220"/>
              <a:buNone/>
              <a:defRPr b="0" sz="2800">
                <a:solidFill>
                  <a:schemeClr val="accent1"/>
                </a:solidFill>
              </a:defRPr>
            </a:lvl1pPr>
            <a:lvl2pPr indent="-228600" lvl="1" marL="914400" rtl="0" algn="l">
              <a:spcBef>
                <a:spcPts val="600"/>
              </a:spcBef>
              <a:spcAft>
                <a:spcPts val="0"/>
              </a:spcAft>
              <a:buSzPts val="2300"/>
              <a:buNone/>
              <a:defRPr b="1" sz="2000"/>
            </a:lvl2pPr>
            <a:lvl3pPr indent="-228600" lvl="2" marL="1371600" rtl="0" algn="l">
              <a:spcBef>
                <a:spcPts val="600"/>
              </a:spcBef>
              <a:spcAft>
                <a:spcPts val="0"/>
              </a:spcAft>
              <a:buSzPts val="2070"/>
              <a:buNone/>
              <a:defRPr b="1" sz="1800"/>
            </a:lvl3pPr>
            <a:lvl4pPr indent="-228600" lvl="3" marL="1828800" rtl="0" algn="l">
              <a:spcBef>
                <a:spcPts val="600"/>
              </a:spcBef>
              <a:spcAft>
                <a:spcPts val="0"/>
              </a:spcAft>
              <a:buSzPts val="1840"/>
              <a:buNone/>
              <a:defRPr b="1" sz="1600"/>
            </a:lvl4pPr>
            <a:lvl5pPr indent="-228600" lvl="4" marL="2286000" rtl="0" algn="l">
              <a:spcBef>
                <a:spcPts val="600"/>
              </a:spcBef>
              <a:spcAft>
                <a:spcPts val="0"/>
              </a:spcAft>
              <a:buSzPts val="1840"/>
              <a:buNone/>
              <a:defRPr b="1" sz="1600"/>
            </a:lvl5pPr>
            <a:lvl6pPr indent="-228600" lvl="5" marL="2743200" rtl="0" algn="l">
              <a:spcBef>
                <a:spcPts val="600"/>
              </a:spcBef>
              <a:spcAft>
                <a:spcPts val="0"/>
              </a:spcAft>
              <a:buSzPts val="1840"/>
              <a:buNone/>
              <a:defRPr b="1" sz="1600"/>
            </a:lvl6pPr>
            <a:lvl7pPr indent="-228600" lvl="6" marL="3200400" rtl="0" algn="l">
              <a:spcBef>
                <a:spcPts val="600"/>
              </a:spcBef>
              <a:spcAft>
                <a:spcPts val="0"/>
              </a:spcAft>
              <a:buSzPts val="1840"/>
              <a:buNone/>
              <a:defRPr b="1" sz="1600"/>
            </a:lvl7pPr>
            <a:lvl8pPr indent="-228600" lvl="7" marL="3657600" rtl="0" algn="l">
              <a:spcBef>
                <a:spcPts val="600"/>
              </a:spcBef>
              <a:spcAft>
                <a:spcPts val="0"/>
              </a:spcAft>
              <a:buSzPts val="1840"/>
              <a:buNone/>
              <a:defRPr b="1" sz="1600"/>
            </a:lvl8pPr>
            <a:lvl9pPr indent="-228600" lvl="8" marL="4114800" rtl="0" algn="l">
              <a:spcBef>
                <a:spcPts val="600"/>
              </a:spcBef>
              <a:spcAft>
                <a:spcPts val="600"/>
              </a:spcAft>
              <a:buSzPts val="1840"/>
              <a:buNone/>
              <a:defRPr b="1" sz="1600"/>
            </a:lvl9pPr>
          </a:lstStyle>
          <a:p/>
        </p:txBody>
      </p:sp>
      <p:sp>
        <p:nvSpPr>
          <p:cNvPr id="59" name="Google Shape;59;p19"/>
          <p:cNvSpPr txBox="1"/>
          <p:nvPr>
            <p:ph idx="4" type="body"/>
          </p:nvPr>
        </p:nvSpPr>
        <p:spPr>
          <a:xfrm>
            <a:off x="6180670" y="3243262"/>
            <a:ext cx="4718400" cy="2632500"/>
          </a:xfrm>
          <a:prstGeom prst="rect">
            <a:avLst/>
          </a:prstGeom>
          <a:noFill/>
          <a:ln>
            <a:noFill/>
          </a:ln>
        </p:spPr>
        <p:txBody>
          <a:bodyPr anchorCtr="0" anchor="t" bIns="45700" lIns="91425" spcFirstLastPara="1" rIns="91425" wrap="square" tIns="45700">
            <a:normAutofit/>
          </a:bodyPr>
          <a:lstStyle>
            <a:lvl1pPr indent="-360045" lvl="0" marL="457200" rtl="0" algn="l">
              <a:spcBef>
                <a:spcPts val="360"/>
              </a:spcBef>
              <a:spcAft>
                <a:spcPts val="0"/>
              </a:spcAft>
              <a:buSzPts val="2070"/>
              <a:buChar char="•"/>
              <a:defRPr/>
            </a:lvl1pPr>
            <a:lvl2pPr indent="-360044" lvl="1" marL="914400" rtl="0" algn="l">
              <a:spcBef>
                <a:spcPts val="600"/>
              </a:spcBef>
              <a:spcAft>
                <a:spcPts val="0"/>
              </a:spcAft>
              <a:buSzPts val="2070"/>
              <a:buChar char="•"/>
              <a:defRPr/>
            </a:lvl2pPr>
            <a:lvl3pPr indent="-360044" lvl="2" marL="1371600" rtl="0" algn="l">
              <a:spcBef>
                <a:spcPts val="600"/>
              </a:spcBef>
              <a:spcAft>
                <a:spcPts val="0"/>
              </a:spcAft>
              <a:buSzPts val="2070"/>
              <a:buChar char="•"/>
              <a:defRPr/>
            </a:lvl3pPr>
            <a:lvl4pPr indent="-360044" lvl="3" marL="1828800" rtl="0" algn="l">
              <a:spcBef>
                <a:spcPts val="600"/>
              </a:spcBef>
              <a:spcAft>
                <a:spcPts val="0"/>
              </a:spcAft>
              <a:buSzPts val="2070"/>
              <a:buChar char="•"/>
              <a:defRPr/>
            </a:lvl4pPr>
            <a:lvl5pPr indent="-360045" lvl="4" marL="2286000" rtl="0" algn="l">
              <a:spcBef>
                <a:spcPts val="600"/>
              </a:spcBef>
              <a:spcAft>
                <a:spcPts val="0"/>
              </a:spcAft>
              <a:buSzPts val="2070"/>
              <a:buChar char="•"/>
              <a:defRPr/>
            </a:lvl5pPr>
            <a:lvl6pPr indent="-360045" lvl="5" marL="2743200" rtl="0" algn="l">
              <a:spcBef>
                <a:spcPts val="600"/>
              </a:spcBef>
              <a:spcAft>
                <a:spcPts val="0"/>
              </a:spcAft>
              <a:buSzPts val="2070"/>
              <a:buChar char="•"/>
              <a:defRPr/>
            </a:lvl6pPr>
            <a:lvl7pPr indent="-360045" lvl="6" marL="3200400" rtl="0" algn="l">
              <a:spcBef>
                <a:spcPts val="600"/>
              </a:spcBef>
              <a:spcAft>
                <a:spcPts val="0"/>
              </a:spcAft>
              <a:buSzPts val="2070"/>
              <a:buChar char="•"/>
              <a:defRPr/>
            </a:lvl7pPr>
            <a:lvl8pPr indent="-360045" lvl="7" marL="3657600" rtl="0" algn="l">
              <a:spcBef>
                <a:spcPts val="600"/>
              </a:spcBef>
              <a:spcAft>
                <a:spcPts val="0"/>
              </a:spcAft>
              <a:buSzPts val="2070"/>
              <a:buChar char="•"/>
              <a:defRPr/>
            </a:lvl8pPr>
            <a:lvl9pPr indent="-360045" lvl="8" marL="4114800" rtl="0" algn="l">
              <a:spcBef>
                <a:spcPts val="600"/>
              </a:spcBef>
              <a:spcAft>
                <a:spcPts val="600"/>
              </a:spcAft>
              <a:buSzPts val="2070"/>
              <a:buChar char="•"/>
              <a:defRPr/>
            </a:lvl9pPr>
          </a:lstStyle>
          <a:p/>
        </p:txBody>
      </p:sp>
      <p:sp>
        <p:nvSpPr>
          <p:cNvPr id="60" name="Google Shape;60;p19"/>
          <p:cNvSpPr txBox="1"/>
          <p:nvPr>
            <p:ph idx="10" type="dt"/>
          </p:nvPr>
        </p:nvSpPr>
        <p:spPr>
          <a:xfrm>
            <a:off x="8677501" y="5969000"/>
            <a:ext cx="1600200" cy="2793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1" name="Google Shape;61;p19"/>
          <p:cNvSpPr txBox="1"/>
          <p:nvPr>
            <p:ph idx="11" type="ftr"/>
          </p:nvPr>
        </p:nvSpPr>
        <p:spPr>
          <a:xfrm>
            <a:off x="1295401" y="5969000"/>
            <a:ext cx="7305900" cy="2793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2" name="Google Shape;62;p19"/>
          <p:cNvSpPr txBox="1"/>
          <p:nvPr>
            <p:ph idx="12" type="sldNum"/>
          </p:nvPr>
        </p:nvSpPr>
        <p:spPr>
          <a:xfrm>
            <a:off x="10353901" y="5969000"/>
            <a:ext cx="542700" cy="2793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63" name="Google Shape;63;p19"/>
          <p:cNvCxnSpPr/>
          <p:nvPr/>
        </p:nvCxnSpPr>
        <p:spPr>
          <a:xfrm>
            <a:off x="1396169" y="2421466"/>
            <a:ext cx="9407400"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mc:AlternateContent>
    <mc:Choice Requires="p14">
      <p:transition spd="slow" p14:dur="1600">
        <p14:prism dir="l"/>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 name="Shape 64"/>
        <p:cNvGrpSpPr/>
        <p:nvPr/>
      </p:nvGrpSpPr>
      <p:grpSpPr>
        <a:xfrm>
          <a:off x="0" y="0"/>
          <a:ext cx="0" cy="0"/>
          <a:chOff x="0" y="0"/>
          <a:chExt cx="0" cy="0"/>
        </a:xfrm>
      </p:grpSpPr>
      <p:sp>
        <p:nvSpPr>
          <p:cNvPr id="65" name="Google Shape;65;p20"/>
          <p:cNvSpPr txBox="1"/>
          <p:nvPr>
            <p:ph type="title"/>
          </p:nvPr>
        </p:nvSpPr>
        <p:spPr>
          <a:xfrm>
            <a:off x="1295402" y="982132"/>
            <a:ext cx="9601200" cy="13038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rgbClr val="262626"/>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6" name="Google Shape;66;p20"/>
          <p:cNvSpPr txBox="1"/>
          <p:nvPr>
            <p:ph idx="10" type="dt"/>
          </p:nvPr>
        </p:nvSpPr>
        <p:spPr>
          <a:xfrm>
            <a:off x="8677501" y="5969000"/>
            <a:ext cx="1600200" cy="2793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7" name="Google Shape;67;p20"/>
          <p:cNvSpPr txBox="1"/>
          <p:nvPr>
            <p:ph idx="11" type="ftr"/>
          </p:nvPr>
        </p:nvSpPr>
        <p:spPr>
          <a:xfrm>
            <a:off x="1295401" y="5969000"/>
            <a:ext cx="7305900" cy="2793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8" name="Google Shape;68;p20"/>
          <p:cNvSpPr txBox="1"/>
          <p:nvPr>
            <p:ph idx="12" type="sldNum"/>
          </p:nvPr>
        </p:nvSpPr>
        <p:spPr>
          <a:xfrm>
            <a:off x="10353901" y="5969000"/>
            <a:ext cx="542700" cy="2793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69" name="Google Shape;69;p20"/>
          <p:cNvCxnSpPr/>
          <p:nvPr/>
        </p:nvCxnSpPr>
        <p:spPr>
          <a:xfrm>
            <a:off x="1396169" y="2421466"/>
            <a:ext cx="9407400"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mc:AlternateContent>
    <mc:Choice Requires="p14">
      <p:transition spd="slow" p14:dur="1600">
        <p14:prism dir="l"/>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0" name="Shape 70"/>
        <p:cNvGrpSpPr/>
        <p:nvPr/>
      </p:nvGrpSpPr>
      <p:grpSpPr>
        <a:xfrm>
          <a:off x="0" y="0"/>
          <a:ext cx="0" cy="0"/>
          <a:chOff x="0" y="0"/>
          <a:chExt cx="0" cy="0"/>
        </a:xfrm>
      </p:grpSpPr>
      <p:sp>
        <p:nvSpPr>
          <p:cNvPr id="71" name="Google Shape;71;p21"/>
          <p:cNvSpPr txBox="1"/>
          <p:nvPr>
            <p:ph type="title"/>
          </p:nvPr>
        </p:nvSpPr>
        <p:spPr>
          <a:xfrm>
            <a:off x="1293811" y="1388534"/>
            <a:ext cx="3718500" cy="1371600"/>
          </a:xfrm>
          <a:prstGeom prst="rect">
            <a:avLst/>
          </a:prstGeom>
          <a:noFill/>
          <a:ln>
            <a:noFill/>
          </a:ln>
        </p:spPr>
        <p:txBody>
          <a:bodyPr anchorCtr="0" anchor="b" bIns="45700" lIns="91425" spcFirstLastPara="1" rIns="91425" wrap="square" tIns="45700">
            <a:normAutofit/>
          </a:bodyPr>
          <a:lstStyle>
            <a:lvl1pPr lvl="0" rtl="0" algn="ctr">
              <a:spcBef>
                <a:spcPts val="0"/>
              </a:spcBef>
              <a:spcAft>
                <a:spcPts val="0"/>
              </a:spcAft>
              <a:buClr>
                <a:srgbClr val="262626"/>
              </a:buClr>
              <a:buSzPts val="2400"/>
              <a:buFont typeface="Garamond"/>
              <a:buNone/>
              <a:defRPr b="0" sz="24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2" name="Google Shape;72;p21"/>
          <p:cNvSpPr txBox="1"/>
          <p:nvPr>
            <p:ph idx="1" type="body"/>
          </p:nvPr>
        </p:nvSpPr>
        <p:spPr>
          <a:xfrm>
            <a:off x="5418668" y="982131"/>
            <a:ext cx="5469600" cy="4893600"/>
          </a:xfrm>
          <a:prstGeom prst="rect">
            <a:avLst/>
          </a:prstGeom>
          <a:noFill/>
          <a:ln>
            <a:noFill/>
          </a:ln>
        </p:spPr>
        <p:txBody>
          <a:bodyPr anchorCtr="0" anchor="ctr" bIns="45700" lIns="91425" spcFirstLastPara="1" rIns="91425" wrap="square" tIns="45700">
            <a:normAutofit/>
          </a:bodyPr>
          <a:lstStyle>
            <a:lvl1pPr indent="-360045" lvl="0" marL="457200" rtl="0" algn="l">
              <a:spcBef>
                <a:spcPts val="360"/>
              </a:spcBef>
              <a:spcAft>
                <a:spcPts val="0"/>
              </a:spcAft>
              <a:buSzPts val="2070"/>
              <a:buChar char="•"/>
              <a:defRPr/>
            </a:lvl1pPr>
            <a:lvl2pPr indent="-360044" lvl="1" marL="914400" rtl="0" algn="l">
              <a:spcBef>
                <a:spcPts val="600"/>
              </a:spcBef>
              <a:spcAft>
                <a:spcPts val="0"/>
              </a:spcAft>
              <a:buSzPts val="2070"/>
              <a:buChar char="•"/>
              <a:defRPr/>
            </a:lvl2pPr>
            <a:lvl3pPr indent="-360044" lvl="2" marL="1371600" rtl="0" algn="l">
              <a:spcBef>
                <a:spcPts val="600"/>
              </a:spcBef>
              <a:spcAft>
                <a:spcPts val="0"/>
              </a:spcAft>
              <a:buSzPts val="2070"/>
              <a:buChar char="•"/>
              <a:defRPr/>
            </a:lvl3pPr>
            <a:lvl4pPr indent="-360044" lvl="3" marL="1828800" rtl="0" algn="l">
              <a:spcBef>
                <a:spcPts val="600"/>
              </a:spcBef>
              <a:spcAft>
                <a:spcPts val="0"/>
              </a:spcAft>
              <a:buSzPts val="2070"/>
              <a:buChar char="•"/>
              <a:defRPr/>
            </a:lvl4pPr>
            <a:lvl5pPr indent="-360045" lvl="4" marL="2286000" rtl="0" algn="l">
              <a:spcBef>
                <a:spcPts val="600"/>
              </a:spcBef>
              <a:spcAft>
                <a:spcPts val="0"/>
              </a:spcAft>
              <a:buSzPts val="2070"/>
              <a:buChar char="•"/>
              <a:defRPr/>
            </a:lvl5pPr>
            <a:lvl6pPr indent="-360045" lvl="5" marL="2743200" rtl="0" algn="l">
              <a:spcBef>
                <a:spcPts val="600"/>
              </a:spcBef>
              <a:spcAft>
                <a:spcPts val="0"/>
              </a:spcAft>
              <a:buSzPts val="2070"/>
              <a:buChar char="•"/>
              <a:defRPr/>
            </a:lvl6pPr>
            <a:lvl7pPr indent="-360045" lvl="6" marL="3200400" rtl="0" algn="l">
              <a:spcBef>
                <a:spcPts val="600"/>
              </a:spcBef>
              <a:spcAft>
                <a:spcPts val="0"/>
              </a:spcAft>
              <a:buSzPts val="2070"/>
              <a:buChar char="•"/>
              <a:defRPr/>
            </a:lvl7pPr>
            <a:lvl8pPr indent="-360045" lvl="7" marL="3657600" rtl="0" algn="l">
              <a:spcBef>
                <a:spcPts val="600"/>
              </a:spcBef>
              <a:spcAft>
                <a:spcPts val="0"/>
              </a:spcAft>
              <a:buSzPts val="2070"/>
              <a:buChar char="•"/>
              <a:defRPr/>
            </a:lvl8pPr>
            <a:lvl9pPr indent="-360045" lvl="8" marL="4114800" rtl="0" algn="l">
              <a:spcBef>
                <a:spcPts val="600"/>
              </a:spcBef>
              <a:spcAft>
                <a:spcPts val="600"/>
              </a:spcAft>
              <a:buSzPts val="2070"/>
              <a:buChar char="•"/>
              <a:defRPr/>
            </a:lvl9pPr>
          </a:lstStyle>
          <a:p/>
        </p:txBody>
      </p:sp>
      <p:sp>
        <p:nvSpPr>
          <p:cNvPr id="73" name="Google Shape;73;p21"/>
          <p:cNvSpPr txBox="1"/>
          <p:nvPr>
            <p:ph idx="2" type="body"/>
          </p:nvPr>
        </p:nvSpPr>
        <p:spPr>
          <a:xfrm>
            <a:off x="1293811" y="3031065"/>
            <a:ext cx="3718500" cy="2438400"/>
          </a:xfrm>
          <a:prstGeom prst="rect">
            <a:avLst/>
          </a:prstGeom>
          <a:noFill/>
          <a:ln>
            <a:noFill/>
          </a:ln>
        </p:spPr>
        <p:txBody>
          <a:bodyPr anchorCtr="0" anchor="t" bIns="45700" lIns="91425" spcFirstLastPara="1" rIns="91425" wrap="square" tIns="45700">
            <a:normAutofit/>
          </a:bodyPr>
          <a:lstStyle>
            <a:lvl1pPr indent="-228600" lvl="0" marL="457200" rtl="0" algn="ctr">
              <a:spcBef>
                <a:spcPts val="320"/>
              </a:spcBef>
              <a:spcAft>
                <a:spcPts val="0"/>
              </a:spcAft>
              <a:buSzPts val="1840"/>
              <a:buNone/>
              <a:defRPr sz="1600"/>
            </a:lvl1pPr>
            <a:lvl2pPr indent="-228600" lvl="1" marL="914400" rtl="0" algn="l">
              <a:spcBef>
                <a:spcPts val="600"/>
              </a:spcBef>
              <a:spcAft>
                <a:spcPts val="0"/>
              </a:spcAft>
              <a:buSzPts val="1380"/>
              <a:buNone/>
              <a:defRPr sz="1200"/>
            </a:lvl2pPr>
            <a:lvl3pPr indent="-228600" lvl="2" marL="1371600" rtl="0" algn="l">
              <a:spcBef>
                <a:spcPts val="600"/>
              </a:spcBef>
              <a:spcAft>
                <a:spcPts val="0"/>
              </a:spcAft>
              <a:buSzPts val="1150"/>
              <a:buNone/>
              <a:defRPr sz="1000"/>
            </a:lvl3pPr>
            <a:lvl4pPr indent="-228600" lvl="3" marL="1828800" rtl="0" algn="l">
              <a:spcBef>
                <a:spcPts val="600"/>
              </a:spcBef>
              <a:spcAft>
                <a:spcPts val="0"/>
              </a:spcAft>
              <a:buSzPts val="1035"/>
              <a:buNone/>
              <a:defRPr sz="900"/>
            </a:lvl4pPr>
            <a:lvl5pPr indent="-228600" lvl="4" marL="2286000" rtl="0" algn="l">
              <a:spcBef>
                <a:spcPts val="600"/>
              </a:spcBef>
              <a:spcAft>
                <a:spcPts val="0"/>
              </a:spcAft>
              <a:buSzPts val="1035"/>
              <a:buNone/>
              <a:defRPr sz="900"/>
            </a:lvl5pPr>
            <a:lvl6pPr indent="-228600" lvl="5" marL="2743200" rtl="0" algn="l">
              <a:spcBef>
                <a:spcPts val="600"/>
              </a:spcBef>
              <a:spcAft>
                <a:spcPts val="0"/>
              </a:spcAft>
              <a:buSzPts val="1035"/>
              <a:buNone/>
              <a:defRPr sz="900"/>
            </a:lvl6pPr>
            <a:lvl7pPr indent="-228600" lvl="6" marL="3200400" rtl="0" algn="l">
              <a:spcBef>
                <a:spcPts val="600"/>
              </a:spcBef>
              <a:spcAft>
                <a:spcPts val="0"/>
              </a:spcAft>
              <a:buSzPts val="1035"/>
              <a:buNone/>
              <a:defRPr sz="900"/>
            </a:lvl7pPr>
            <a:lvl8pPr indent="-228600" lvl="7" marL="3657600" rtl="0" algn="l">
              <a:spcBef>
                <a:spcPts val="600"/>
              </a:spcBef>
              <a:spcAft>
                <a:spcPts val="0"/>
              </a:spcAft>
              <a:buSzPts val="1035"/>
              <a:buNone/>
              <a:defRPr sz="900"/>
            </a:lvl8pPr>
            <a:lvl9pPr indent="-228600" lvl="8" marL="4114800" rtl="0" algn="l">
              <a:spcBef>
                <a:spcPts val="600"/>
              </a:spcBef>
              <a:spcAft>
                <a:spcPts val="600"/>
              </a:spcAft>
              <a:buSzPts val="1035"/>
              <a:buNone/>
              <a:defRPr sz="900"/>
            </a:lvl9pPr>
          </a:lstStyle>
          <a:p/>
        </p:txBody>
      </p:sp>
      <p:sp>
        <p:nvSpPr>
          <p:cNvPr id="74" name="Google Shape;74;p21"/>
          <p:cNvSpPr txBox="1"/>
          <p:nvPr>
            <p:ph idx="10" type="dt"/>
          </p:nvPr>
        </p:nvSpPr>
        <p:spPr>
          <a:xfrm>
            <a:off x="8677501" y="5969000"/>
            <a:ext cx="1600200" cy="2793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5" name="Google Shape;75;p21"/>
          <p:cNvSpPr txBox="1"/>
          <p:nvPr>
            <p:ph idx="11" type="ftr"/>
          </p:nvPr>
        </p:nvSpPr>
        <p:spPr>
          <a:xfrm>
            <a:off x="1295401" y="5969000"/>
            <a:ext cx="7305900" cy="2793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6" name="Google Shape;76;p21"/>
          <p:cNvSpPr txBox="1"/>
          <p:nvPr>
            <p:ph idx="12" type="sldNum"/>
          </p:nvPr>
        </p:nvSpPr>
        <p:spPr>
          <a:xfrm>
            <a:off x="10353901" y="5969000"/>
            <a:ext cx="542700" cy="2793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77" name="Google Shape;77;p21"/>
          <p:cNvCxnSpPr/>
          <p:nvPr/>
        </p:nvCxnSpPr>
        <p:spPr>
          <a:xfrm>
            <a:off x="1396169" y="2912533"/>
            <a:ext cx="3514500"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mc:AlternateContent>
    <mc:Choice Requires="p14">
      <p:transition spd="slow" p14:dur="1600">
        <p14:prism dir="l"/>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8" name="Shape 78"/>
        <p:cNvGrpSpPr/>
        <p:nvPr/>
      </p:nvGrpSpPr>
      <p:grpSpPr>
        <a:xfrm>
          <a:off x="0" y="0"/>
          <a:ext cx="0" cy="0"/>
          <a:chOff x="0" y="0"/>
          <a:chExt cx="0" cy="0"/>
        </a:xfrm>
      </p:grpSpPr>
      <p:sp>
        <p:nvSpPr>
          <p:cNvPr id="79" name="Google Shape;79;p22"/>
          <p:cNvSpPr txBox="1"/>
          <p:nvPr>
            <p:ph type="title"/>
          </p:nvPr>
        </p:nvSpPr>
        <p:spPr>
          <a:xfrm>
            <a:off x="1295399" y="1883832"/>
            <a:ext cx="6241800" cy="1371600"/>
          </a:xfrm>
          <a:prstGeom prst="rect">
            <a:avLst/>
          </a:prstGeom>
          <a:noFill/>
          <a:ln>
            <a:noFill/>
          </a:ln>
        </p:spPr>
        <p:txBody>
          <a:bodyPr anchorCtr="0" anchor="b" bIns="45700" lIns="91425" spcFirstLastPara="1" rIns="91425" wrap="square" tIns="45700">
            <a:normAutofit/>
          </a:bodyPr>
          <a:lstStyle>
            <a:lvl1pPr lvl="0" rtl="0" algn="ctr">
              <a:spcBef>
                <a:spcPts val="0"/>
              </a:spcBef>
              <a:spcAft>
                <a:spcPts val="0"/>
              </a:spcAft>
              <a:buClr>
                <a:srgbClr val="262626"/>
              </a:buClr>
              <a:buSzPts val="2800"/>
              <a:buFont typeface="Garamond"/>
              <a:buNone/>
              <a:defRPr b="0" sz="28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0" name="Google Shape;80;p22"/>
          <p:cNvSpPr/>
          <p:nvPr>
            <p:ph idx="2" type="pic"/>
          </p:nvPr>
        </p:nvSpPr>
        <p:spPr>
          <a:xfrm>
            <a:off x="8094831" y="1041400"/>
            <a:ext cx="3063300" cy="4775100"/>
          </a:xfrm>
          <a:prstGeom prst="roundRect">
            <a:avLst>
              <a:gd fmla="val 0" name="adj"/>
            </a:avLst>
          </a:prstGeom>
          <a:noFill/>
          <a:ln cap="flat" cmpd="thickThin" w="57150">
            <a:solidFill>
              <a:srgbClr val="7F7F7F"/>
            </a:solidFill>
            <a:prstDash val="solid"/>
            <a:miter lim="800000"/>
            <a:headEnd len="sm" w="sm" type="none"/>
            <a:tailEnd len="sm" w="sm" type="none"/>
          </a:ln>
        </p:spPr>
      </p:sp>
      <p:sp>
        <p:nvSpPr>
          <p:cNvPr id="81" name="Google Shape;81;p22"/>
          <p:cNvSpPr txBox="1"/>
          <p:nvPr>
            <p:ph idx="1" type="body"/>
          </p:nvPr>
        </p:nvSpPr>
        <p:spPr>
          <a:xfrm>
            <a:off x="1295399" y="3255432"/>
            <a:ext cx="6241800" cy="1828800"/>
          </a:xfrm>
          <a:prstGeom prst="rect">
            <a:avLst/>
          </a:prstGeom>
          <a:noFill/>
          <a:ln>
            <a:noFill/>
          </a:ln>
        </p:spPr>
        <p:txBody>
          <a:bodyPr anchorCtr="0" anchor="t" bIns="45700" lIns="91425" spcFirstLastPara="1" rIns="91425" wrap="square" tIns="45700">
            <a:normAutofit/>
          </a:bodyPr>
          <a:lstStyle>
            <a:lvl1pPr indent="-228600" lvl="0" marL="457200" rtl="0" algn="ctr">
              <a:spcBef>
                <a:spcPts val="360"/>
              </a:spcBef>
              <a:spcAft>
                <a:spcPts val="0"/>
              </a:spcAft>
              <a:buSzPts val="2070"/>
              <a:buNone/>
              <a:defRPr sz="1800"/>
            </a:lvl1pPr>
            <a:lvl2pPr indent="-228600" lvl="1" marL="914400" rtl="0" algn="l">
              <a:spcBef>
                <a:spcPts val="600"/>
              </a:spcBef>
              <a:spcAft>
                <a:spcPts val="0"/>
              </a:spcAft>
              <a:buSzPts val="1380"/>
              <a:buNone/>
              <a:defRPr sz="1200"/>
            </a:lvl2pPr>
            <a:lvl3pPr indent="-228600" lvl="2" marL="1371600" rtl="0" algn="l">
              <a:spcBef>
                <a:spcPts val="600"/>
              </a:spcBef>
              <a:spcAft>
                <a:spcPts val="0"/>
              </a:spcAft>
              <a:buSzPts val="1150"/>
              <a:buNone/>
              <a:defRPr sz="1000"/>
            </a:lvl3pPr>
            <a:lvl4pPr indent="-228600" lvl="3" marL="1828800" rtl="0" algn="l">
              <a:spcBef>
                <a:spcPts val="600"/>
              </a:spcBef>
              <a:spcAft>
                <a:spcPts val="0"/>
              </a:spcAft>
              <a:buSzPts val="1035"/>
              <a:buNone/>
              <a:defRPr sz="900"/>
            </a:lvl4pPr>
            <a:lvl5pPr indent="-228600" lvl="4" marL="2286000" rtl="0" algn="l">
              <a:spcBef>
                <a:spcPts val="600"/>
              </a:spcBef>
              <a:spcAft>
                <a:spcPts val="0"/>
              </a:spcAft>
              <a:buSzPts val="1035"/>
              <a:buNone/>
              <a:defRPr sz="900"/>
            </a:lvl5pPr>
            <a:lvl6pPr indent="-228600" lvl="5" marL="2743200" rtl="0" algn="l">
              <a:spcBef>
                <a:spcPts val="600"/>
              </a:spcBef>
              <a:spcAft>
                <a:spcPts val="0"/>
              </a:spcAft>
              <a:buSzPts val="1035"/>
              <a:buNone/>
              <a:defRPr sz="900"/>
            </a:lvl6pPr>
            <a:lvl7pPr indent="-228600" lvl="6" marL="3200400" rtl="0" algn="l">
              <a:spcBef>
                <a:spcPts val="600"/>
              </a:spcBef>
              <a:spcAft>
                <a:spcPts val="0"/>
              </a:spcAft>
              <a:buSzPts val="1035"/>
              <a:buNone/>
              <a:defRPr sz="900"/>
            </a:lvl7pPr>
            <a:lvl8pPr indent="-228600" lvl="7" marL="3657600" rtl="0" algn="l">
              <a:spcBef>
                <a:spcPts val="600"/>
              </a:spcBef>
              <a:spcAft>
                <a:spcPts val="0"/>
              </a:spcAft>
              <a:buSzPts val="1035"/>
              <a:buNone/>
              <a:defRPr sz="900"/>
            </a:lvl8pPr>
            <a:lvl9pPr indent="-228600" lvl="8" marL="4114800" rtl="0" algn="l">
              <a:spcBef>
                <a:spcPts val="600"/>
              </a:spcBef>
              <a:spcAft>
                <a:spcPts val="600"/>
              </a:spcAft>
              <a:buSzPts val="1035"/>
              <a:buNone/>
              <a:defRPr sz="900"/>
            </a:lvl9pPr>
          </a:lstStyle>
          <a:p/>
        </p:txBody>
      </p:sp>
      <p:sp>
        <p:nvSpPr>
          <p:cNvPr id="82" name="Google Shape;82;p22"/>
          <p:cNvSpPr txBox="1"/>
          <p:nvPr>
            <p:ph idx="10" type="dt"/>
          </p:nvPr>
        </p:nvSpPr>
        <p:spPr>
          <a:xfrm>
            <a:off x="8677501" y="5969000"/>
            <a:ext cx="1600200" cy="2793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3" name="Google Shape;83;p22"/>
          <p:cNvSpPr txBox="1"/>
          <p:nvPr>
            <p:ph idx="11" type="ftr"/>
          </p:nvPr>
        </p:nvSpPr>
        <p:spPr>
          <a:xfrm>
            <a:off x="1295401" y="5969000"/>
            <a:ext cx="7305900" cy="2793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4" name="Google Shape;84;p22"/>
          <p:cNvSpPr txBox="1"/>
          <p:nvPr>
            <p:ph idx="12" type="sldNum"/>
          </p:nvPr>
        </p:nvSpPr>
        <p:spPr>
          <a:xfrm>
            <a:off x="10353901" y="5969000"/>
            <a:ext cx="542700" cy="2793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600">
        <p14:prism dir="l"/>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7.xml"/><Relationship Id="rId11" Type="http://schemas.openxmlformats.org/officeDocument/2006/relationships/slideLayout" Target="../slideLayouts/slideLayout8.xml"/><Relationship Id="rId10" Type="http://schemas.openxmlformats.org/officeDocument/2006/relationships/slideLayout" Target="../slideLayouts/slideLayout7.xml"/><Relationship Id="rId21" Type="http://schemas.openxmlformats.org/officeDocument/2006/relationships/theme" Target="../theme/theme1.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6.jpg"/><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slideLayout" Target="../slideLayouts/slideLayout12.xml"/><Relationship Id="rId14" Type="http://schemas.openxmlformats.org/officeDocument/2006/relationships/slideLayout" Target="../slideLayouts/slideLayout11.xml"/><Relationship Id="rId17" Type="http://schemas.openxmlformats.org/officeDocument/2006/relationships/slideLayout" Target="../slideLayouts/slideLayout14.xml"/><Relationship Id="rId16" Type="http://schemas.openxmlformats.org/officeDocument/2006/relationships/slideLayout" Target="../slideLayouts/slideLayout13.xml"/><Relationship Id="rId5" Type="http://schemas.openxmlformats.org/officeDocument/2006/relationships/slideLayout" Target="../slideLayouts/slideLayout2.xml"/><Relationship Id="rId19" Type="http://schemas.openxmlformats.org/officeDocument/2006/relationships/slideLayout" Target="../slideLayouts/slideLayout16.xml"/><Relationship Id="rId6" Type="http://schemas.openxmlformats.org/officeDocument/2006/relationships/slideLayout" Target="../slideLayouts/slideLayout3.xml"/><Relationship Id="rId18" Type="http://schemas.openxmlformats.org/officeDocument/2006/relationships/slideLayout" Target="../slideLayouts/slideLayout15.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grpSp>
        <p:nvGrpSpPr>
          <p:cNvPr id="6" name="Google Shape;6;p13"/>
          <p:cNvGrpSpPr/>
          <p:nvPr/>
        </p:nvGrpSpPr>
        <p:grpSpPr>
          <a:xfrm>
            <a:off x="-15736" y="0"/>
            <a:ext cx="12229962" cy="6856215"/>
            <a:chOff x="-15736" y="0"/>
            <a:chExt cx="12229962" cy="6856215"/>
          </a:xfrm>
        </p:grpSpPr>
        <p:pic>
          <p:nvPicPr>
            <p:cNvPr descr="HD-PanelContent.png" id="7" name="Google Shape;7;p13"/>
            <p:cNvPicPr preferRelativeResize="0"/>
            <p:nvPr/>
          </p:nvPicPr>
          <p:blipFill rotWithShape="1">
            <a:blip r:embed="rId2">
              <a:alphaModFix/>
            </a:blip>
            <a:srcRect b="0" l="0" r="0" t="0"/>
            <a:stretch/>
          </p:blipFill>
          <p:spPr>
            <a:xfrm>
              <a:off x="0" y="0"/>
              <a:ext cx="12188827" cy="6856215"/>
            </a:xfrm>
            <a:prstGeom prst="rect">
              <a:avLst/>
            </a:prstGeom>
            <a:noFill/>
            <a:ln>
              <a:noFill/>
            </a:ln>
          </p:spPr>
        </p:pic>
        <p:sp>
          <p:nvSpPr>
            <p:cNvPr id="8" name="Google Shape;8;p13"/>
            <p:cNvSpPr/>
            <p:nvPr/>
          </p:nvSpPr>
          <p:spPr>
            <a:xfrm>
              <a:off x="608012" y="609600"/>
              <a:ext cx="10972800" cy="5638800"/>
            </a:xfrm>
            <a:prstGeom prst="rect">
              <a:avLst/>
            </a:prstGeom>
            <a:noFill/>
            <a:ln cap="flat" cmpd="sng" w="15875">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HDRibbonContent-UniformTrim.png" id="9" name="Google Shape;9;p13"/>
            <p:cNvPicPr preferRelativeResize="0"/>
            <p:nvPr/>
          </p:nvPicPr>
          <p:blipFill rotWithShape="1">
            <a:blip r:embed="rId3">
              <a:alphaModFix/>
            </a:blip>
            <a:srcRect b="0" l="0" r="0" t="0"/>
            <a:stretch/>
          </p:blipFill>
          <p:spPr>
            <a:xfrm>
              <a:off x="-15736" y="3153832"/>
              <a:ext cx="777240" cy="606425"/>
            </a:xfrm>
            <a:prstGeom prst="rect">
              <a:avLst/>
            </a:prstGeom>
            <a:noFill/>
            <a:ln>
              <a:noFill/>
            </a:ln>
          </p:spPr>
        </p:pic>
        <p:pic>
          <p:nvPicPr>
            <p:cNvPr descr="HDRibbonContent-UniformTrim.png" id="10" name="Google Shape;10;p13"/>
            <p:cNvPicPr preferRelativeResize="0"/>
            <p:nvPr/>
          </p:nvPicPr>
          <p:blipFill rotWithShape="1">
            <a:blip r:embed="rId3">
              <a:alphaModFix/>
            </a:blip>
            <a:srcRect b="0" l="0" r="0" t="0"/>
            <a:stretch/>
          </p:blipFill>
          <p:spPr>
            <a:xfrm>
              <a:off x="11436986" y="3153832"/>
              <a:ext cx="777240" cy="606425"/>
            </a:xfrm>
            <a:prstGeom prst="rect">
              <a:avLst/>
            </a:prstGeom>
            <a:noFill/>
            <a:ln>
              <a:noFill/>
            </a:ln>
          </p:spPr>
        </p:pic>
      </p:grpSp>
      <p:sp>
        <p:nvSpPr>
          <p:cNvPr id="11" name="Google Shape;11;p13"/>
          <p:cNvSpPr txBox="1"/>
          <p:nvPr>
            <p:ph type="title"/>
          </p:nvPr>
        </p:nvSpPr>
        <p:spPr>
          <a:xfrm>
            <a:off x="1295402" y="982132"/>
            <a:ext cx="9601200" cy="13038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rgbClr val="262626"/>
              </a:buClr>
              <a:buSzPts val="4400"/>
              <a:buFont typeface="Garamond"/>
              <a:buNone/>
              <a:defRPr b="0" i="0" sz="4400" u="none" cap="none" strike="noStrike">
                <a:solidFill>
                  <a:srgbClr val="262626"/>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2" name="Google Shape;12;p13"/>
          <p:cNvSpPr txBox="1"/>
          <p:nvPr>
            <p:ph idx="1" type="body"/>
          </p:nvPr>
        </p:nvSpPr>
        <p:spPr>
          <a:xfrm>
            <a:off x="1295401" y="2556932"/>
            <a:ext cx="9601200" cy="3318900"/>
          </a:xfrm>
          <a:prstGeom prst="rect">
            <a:avLst/>
          </a:prstGeom>
          <a:noFill/>
          <a:ln>
            <a:noFill/>
          </a:ln>
        </p:spPr>
        <p:txBody>
          <a:bodyPr anchorCtr="0" anchor="t" bIns="45700" lIns="91425" spcFirstLastPara="1" rIns="91425" wrap="square" tIns="45700">
            <a:normAutofit/>
          </a:bodyPr>
          <a:lstStyle>
            <a:lvl1pPr indent="-403860" lvl="0" marL="457200" marR="0" rtl="0" algn="l">
              <a:spcBef>
                <a:spcPts val="480"/>
              </a:spcBef>
              <a:spcAft>
                <a:spcPts val="0"/>
              </a:spcAft>
              <a:buClr>
                <a:schemeClr val="accent1"/>
              </a:buClr>
              <a:buSzPts val="2760"/>
              <a:buFont typeface="Arial"/>
              <a:buChar char="•"/>
              <a:defRPr b="0" i="0" sz="2400" u="none" cap="none" strike="noStrike">
                <a:solidFill>
                  <a:srgbClr val="262626"/>
                </a:solidFill>
                <a:latin typeface="Garamond"/>
                <a:ea typeface="Garamond"/>
                <a:cs typeface="Garamond"/>
                <a:sym typeface="Garamond"/>
              </a:defRPr>
            </a:lvl1pPr>
            <a:lvl2pPr indent="-374650" lvl="1" marL="914400" marR="0" rtl="0" algn="l">
              <a:spcBef>
                <a:spcPts val="600"/>
              </a:spcBef>
              <a:spcAft>
                <a:spcPts val="0"/>
              </a:spcAft>
              <a:buClr>
                <a:schemeClr val="accent1"/>
              </a:buClr>
              <a:buSzPts val="2300"/>
              <a:buFont typeface="Arial"/>
              <a:buChar char="•"/>
              <a:defRPr b="0" i="0" sz="2000" u="none" cap="none" strike="noStrike">
                <a:solidFill>
                  <a:srgbClr val="262626"/>
                </a:solidFill>
                <a:latin typeface="Garamond"/>
                <a:ea typeface="Garamond"/>
                <a:cs typeface="Garamond"/>
                <a:sym typeface="Garamond"/>
              </a:defRPr>
            </a:lvl2pPr>
            <a:lvl3pPr indent="-360044" lvl="2" marL="1371600" marR="0" rtl="0" algn="l">
              <a:spcBef>
                <a:spcPts val="600"/>
              </a:spcBef>
              <a:spcAft>
                <a:spcPts val="0"/>
              </a:spcAft>
              <a:buClr>
                <a:schemeClr val="accent1"/>
              </a:buClr>
              <a:buSzPts val="2070"/>
              <a:buFont typeface="Arial"/>
              <a:buChar char="•"/>
              <a:defRPr b="0" i="0" sz="1800" u="none" cap="none" strike="noStrike">
                <a:solidFill>
                  <a:srgbClr val="262626"/>
                </a:solidFill>
                <a:latin typeface="Garamond"/>
                <a:ea typeface="Garamond"/>
                <a:cs typeface="Garamond"/>
                <a:sym typeface="Garamond"/>
              </a:defRPr>
            </a:lvl3pPr>
            <a:lvl4pPr indent="-345439" lvl="3" marL="1828800" marR="0" rtl="0" algn="l">
              <a:spcBef>
                <a:spcPts val="600"/>
              </a:spcBef>
              <a:spcAft>
                <a:spcPts val="0"/>
              </a:spcAft>
              <a:buClr>
                <a:schemeClr val="accent1"/>
              </a:buClr>
              <a:buSzPts val="1840"/>
              <a:buFont typeface="Arial"/>
              <a:buChar char="•"/>
              <a:defRPr b="0" i="0" sz="1600" u="none" cap="none" strike="noStrike">
                <a:solidFill>
                  <a:srgbClr val="262626"/>
                </a:solidFill>
                <a:latin typeface="Garamond"/>
                <a:ea typeface="Garamond"/>
                <a:cs typeface="Garamond"/>
                <a:sym typeface="Garamond"/>
              </a:defRPr>
            </a:lvl4pPr>
            <a:lvl5pPr indent="-330835" lvl="4" marL="22860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5pPr>
            <a:lvl6pPr indent="-330835" lvl="5" marL="27432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6pPr>
            <a:lvl7pPr indent="-330835" lvl="6" marL="32004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7pPr>
            <a:lvl8pPr indent="-330834" lvl="7" marL="36576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8pPr>
            <a:lvl9pPr indent="-330834" lvl="8" marL="4114800" marR="0" rtl="0" algn="l">
              <a:spcBef>
                <a:spcPts val="600"/>
              </a:spcBef>
              <a:spcAft>
                <a:spcPts val="60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9pPr>
          </a:lstStyle>
          <a:p/>
        </p:txBody>
      </p:sp>
      <p:sp>
        <p:nvSpPr>
          <p:cNvPr id="13" name="Google Shape;13;p13"/>
          <p:cNvSpPr txBox="1"/>
          <p:nvPr>
            <p:ph idx="10" type="dt"/>
          </p:nvPr>
        </p:nvSpPr>
        <p:spPr>
          <a:xfrm>
            <a:off x="8677501" y="5969000"/>
            <a:ext cx="1600200" cy="2793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4" name="Google Shape;14;p13"/>
          <p:cNvSpPr txBox="1"/>
          <p:nvPr>
            <p:ph idx="11" type="ftr"/>
          </p:nvPr>
        </p:nvSpPr>
        <p:spPr>
          <a:xfrm>
            <a:off x="1295401" y="5969000"/>
            <a:ext cx="7305900" cy="2793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5" name="Google Shape;15;p13"/>
          <p:cNvSpPr txBox="1"/>
          <p:nvPr>
            <p:ph idx="12" type="sldNum"/>
          </p:nvPr>
        </p:nvSpPr>
        <p:spPr>
          <a:xfrm>
            <a:off x="10353901" y="5969000"/>
            <a:ext cx="542700" cy="2793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dk1"/>
                </a:solidFill>
                <a:latin typeface="Garamond"/>
                <a:ea typeface="Garamond"/>
                <a:cs typeface="Garamond"/>
                <a:sym typeface="Garamond"/>
              </a:defRPr>
            </a:lvl1pPr>
            <a:lvl2pPr indent="0" lvl="1" marL="0" marR="0" rtl="0" algn="r">
              <a:spcBef>
                <a:spcPts val="0"/>
              </a:spcBef>
              <a:buNone/>
              <a:defRPr b="0" i="0" sz="1000" u="none" cap="none" strike="noStrike">
                <a:solidFill>
                  <a:schemeClr val="dk1"/>
                </a:solidFill>
                <a:latin typeface="Garamond"/>
                <a:ea typeface="Garamond"/>
                <a:cs typeface="Garamond"/>
                <a:sym typeface="Garamond"/>
              </a:defRPr>
            </a:lvl2pPr>
            <a:lvl3pPr indent="0" lvl="2" marL="0" marR="0" rtl="0" algn="r">
              <a:spcBef>
                <a:spcPts val="0"/>
              </a:spcBef>
              <a:buNone/>
              <a:defRPr b="0" i="0" sz="1000" u="none" cap="none" strike="noStrike">
                <a:solidFill>
                  <a:schemeClr val="dk1"/>
                </a:solidFill>
                <a:latin typeface="Garamond"/>
                <a:ea typeface="Garamond"/>
                <a:cs typeface="Garamond"/>
                <a:sym typeface="Garamond"/>
              </a:defRPr>
            </a:lvl3pPr>
            <a:lvl4pPr indent="0" lvl="3" marL="0" marR="0" rtl="0" algn="r">
              <a:spcBef>
                <a:spcPts val="0"/>
              </a:spcBef>
              <a:buNone/>
              <a:defRPr b="0" i="0" sz="1000" u="none" cap="none" strike="noStrike">
                <a:solidFill>
                  <a:schemeClr val="dk1"/>
                </a:solidFill>
                <a:latin typeface="Garamond"/>
                <a:ea typeface="Garamond"/>
                <a:cs typeface="Garamond"/>
                <a:sym typeface="Garamond"/>
              </a:defRPr>
            </a:lvl4pPr>
            <a:lvl5pPr indent="0" lvl="4" marL="0" marR="0" rtl="0" algn="r">
              <a:spcBef>
                <a:spcPts val="0"/>
              </a:spcBef>
              <a:buNone/>
              <a:defRPr b="0" i="0" sz="1000" u="none" cap="none" strike="noStrike">
                <a:solidFill>
                  <a:schemeClr val="dk1"/>
                </a:solidFill>
                <a:latin typeface="Garamond"/>
                <a:ea typeface="Garamond"/>
                <a:cs typeface="Garamond"/>
                <a:sym typeface="Garamond"/>
              </a:defRPr>
            </a:lvl5pPr>
            <a:lvl6pPr indent="0" lvl="5" marL="0" marR="0" rtl="0" algn="r">
              <a:spcBef>
                <a:spcPts val="0"/>
              </a:spcBef>
              <a:buNone/>
              <a:defRPr b="0" i="0" sz="1000" u="none" cap="none" strike="noStrike">
                <a:solidFill>
                  <a:schemeClr val="dk1"/>
                </a:solidFill>
                <a:latin typeface="Garamond"/>
                <a:ea typeface="Garamond"/>
                <a:cs typeface="Garamond"/>
                <a:sym typeface="Garamond"/>
              </a:defRPr>
            </a:lvl6pPr>
            <a:lvl7pPr indent="0" lvl="6" marL="0" marR="0" rtl="0" algn="r">
              <a:spcBef>
                <a:spcPts val="0"/>
              </a:spcBef>
              <a:buNone/>
              <a:defRPr b="0" i="0" sz="1000" u="none" cap="none" strike="noStrike">
                <a:solidFill>
                  <a:schemeClr val="dk1"/>
                </a:solidFill>
                <a:latin typeface="Garamond"/>
                <a:ea typeface="Garamond"/>
                <a:cs typeface="Garamond"/>
                <a:sym typeface="Garamond"/>
              </a:defRPr>
            </a:lvl7pPr>
            <a:lvl8pPr indent="0" lvl="7" marL="0" marR="0" rtl="0" algn="r">
              <a:spcBef>
                <a:spcPts val="0"/>
              </a:spcBef>
              <a:buNone/>
              <a:defRPr b="0" i="0" sz="1000" u="none" cap="none" strike="noStrike">
                <a:solidFill>
                  <a:schemeClr val="dk1"/>
                </a:solidFill>
                <a:latin typeface="Garamond"/>
                <a:ea typeface="Garamond"/>
                <a:cs typeface="Garamond"/>
                <a:sym typeface="Garamond"/>
              </a:defRPr>
            </a:lvl8pPr>
            <a:lvl9pPr indent="0" lvl="8" marL="0" marR="0" rtl="0" algn="r">
              <a:spcBef>
                <a:spcPts val="0"/>
              </a:spcBef>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Lst>
  <mc:AlternateContent>
    <mc:Choice Requires="p14">
      <p:transition spd="slow" p14:dur="1600">
        <p14:prism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2.jpg"/><Relationship Id="rId4" Type="http://schemas.openxmlformats.org/officeDocument/2006/relationships/image" Target="../media/image34.png"/><Relationship Id="rId5" Type="http://schemas.openxmlformats.org/officeDocument/2006/relationships/image" Target="../media/image30.png"/><Relationship Id="rId6" Type="http://schemas.openxmlformats.org/officeDocument/2006/relationships/image" Target="../media/image38.png"/><Relationship Id="rId7" Type="http://schemas.openxmlformats.org/officeDocument/2006/relationships/image" Target="../media/image36.gif"/><Relationship Id="rId8" Type="http://schemas.openxmlformats.org/officeDocument/2006/relationships/image" Target="../media/image33.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0.jpg"/><Relationship Id="rId4" Type="http://schemas.openxmlformats.org/officeDocument/2006/relationships/image" Target="../media/image31.jpg"/><Relationship Id="rId5" Type="http://schemas.openxmlformats.org/officeDocument/2006/relationships/image" Target="../media/image3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gif"/><Relationship Id="rId4" Type="http://schemas.openxmlformats.org/officeDocument/2006/relationships/image" Target="../media/image9.gif"/><Relationship Id="rId5" Type="http://schemas.openxmlformats.org/officeDocument/2006/relationships/image" Target="../media/image13.gif"/><Relationship Id="rId6" Type="http://schemas.openxmlformats.org/officeDocument/2006/relationships/image" Target="../media/image14.gif"/><Relationship Id="rId7" Type="http://schemas.openxmlformats.org/officeDocument/2006/relationships/image" Target="../media/image15.gif"/><Relationship Id="rId8" Type="http://schemas.openxmlformats.org/officeDocument/2006/relationships/image" Target="../media/image12.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gif"/><Relationship Id="rId4" Type="http://schemas.openxmlformats.org/officeDocument/2006/relationships/image" Target="../media/image9.gif"/><Relationship Id="rId5" Type="http://schemas.openxmlformats.org/officeDocument/2006/relationships/image" Target="../media/image13.gif"/><Relationship Id="rId6" Type="http://schemas.openxmlformats.org/officeDocument/2006/relationships/image" Target="../media/image14.gif"/><Relationship Id="rId7" Type="http://schemas.openxmlformats.org/officeDocument/2006/relationships/image" Target="../media/image15.gif"/><Relationship Id="rId8" Type="http://schemas.openxmlformats.org/officeDocument/2006/relationships/image" Target="../media/image12.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jpg"/><Relationship Id="rId4" Type="http://schemas.openxmlformats.org/officeDocument/2006/relationships/image" Target="../media/image21.jpg"/><Relationship Id="rId5" Type="http://schemas.openxmlformats.org/officeDocument/2006/relationships/image" Target="../media/image18.jpg"/><Relationship Id="rId6" Type="http://schemas.openxmlformats.org/officeDocument/2006/relationships/image" Target="../media/image23.jpg"/><Relationship Id="rId7" Type="http://schemas.openxmlformats.org/officeDocument/2006/relationships/image" Target="../media/image2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1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6.png"/><Relationship Id="rId4" Type="http://schemas.openxmlformats.org/officeDocument/2006/relationships/image" Target="../media/image20.png"/><Relationship Id="rId5" Type="http://schemas.openxmlformats.org/officeDocument/2006/relationships/image" Target="../media/image24.png"/><Relationship Id="rId6" Type="http://schemas.openxmlformats.org/officeDocument/2006/relationships/image" Target="../media/image29.png"/><Relationship Id="rId7"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8.jpg"/><Relationship Id="rId4" Type="http://schemas.openxmlformats.org/officeDocument/2006/relationships/image" Target="../media/image3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grpSp>
        <p:nvGrpSpPr>
          <p:cNvPr id="151" name="Google Shape;151;p1"/>
          <p:cNvGrpSpPr/>
          <p:nvPr/>
        </p:nvGrpSpPr>
        <p:grpSpPr>
          <a:xfrm>
            <a:off x="2692399" y="1491175"/>
            <a:ext cx="6943967" cy="1895489"/>
            <a:chOff x="1" y="0"/>
            <a:chExt cx="6943967" cy="1895489"/>
          </a:xfrm>
        </p:grpSpPr>
        <p:sp>
          <p:nvSpPr>
            <p:cNvPr id="152" name="Google Shape;152;p1"/>
            <p:cNvSpPr/>
            <p:nvPr/>
          </p:nvSpPr>
          <p:spPr>
            <a:xfrm>
              <a:off x="1" y="0"/>
              <a:ext cx="6943967" cy="1895489"/>
            </a:xfrm>
            <a:prstGeom prst="rightArrow">
              <a:avLst>
                <a:gd fmla="val 50000" name="adj1"/>
                <a:gd fmla="val 50000" name="adj2"/>
              </a:avLst>
            </a:prstGeom>
            <a:solidFill>
              <a:srgbClr val="F1D5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53" name="Google Shape;153;p1"/>
            <p:cNvSpPr/>
            <p:nvPr/>
          </p:nvSpPr>
          <p:spPr>
            <a:xfrm>
              <a:off x="2045" y="534573"/>
              <a:ext cx="6939879" cy="826342"/>
            </a:xfrm>
            <a:prstGeom prst="roundRect">
              <a:avLst>
                <a:gd fmla="val 16667" name="adj"/>
              </a:avLst>
            </a:prstGeom>
            <a:solidFill>
              <a:srgbClr val="D77727">
                <a:alpha val="89803"/>
              </a:srgbClr>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54" name="Google Shape;154;p1"/>
            <p:cNvSpPr txBox="1"/>
            <p:nvPr/>
          </p:nvSpPr>
          <p:spPr>
            <a:xfrm>
              <a:off x="42384" y="574912"/>
              <a:ext cx="6859201" cy="745664"/>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Arial Black"/>
                <a:buNone/>
              </a:pPr>
              <a:r>
                <a:rPr b="1" i="0" lang="en-US" sz="2100" u="none" cap="none" strike="noStrike">
                  <a:solidFill>
                    <a:schemeClr val="lt1"/>
                  </a:solidFill>
                  <a:latin typeface="Garamond"/>
                  <a:ea typeface="Garamond"/>
                  <a:cs typeface="Garamond"/>
                  <a:sym typeface="Garamond"/>
                </a:rPr>
                <a:t>HOME AUTOMATION WITH TIMER USING NODEMCU WITHOUT INTERNET </a:t>
              </a:r>
              <a:endParaRPr i="0" sz="2100" u="none" cap="none" strike="noStrike">
                <a:solidFill>
                  <a:schemeClr val="lt1"/>
                </a:solidFill>
                <a:latin typeface="Garamond"/>
                <a:ea typeface="Garamond"/>
                <a:cs typeface="Garamond"/>
                <a:sym typeface="Garamond"/>
              </a:endParaRPr>
            </a:p>
          </p:txBody>
        </p:sp>
      </p:grpSp>
      <p:grpSp>
        <p:nvGrpSpPr>
          <p:cNvPr id="155" name="Google Shape;155;p1"/>
          <p:cNvGrpSpPr/>
          <p:nvPr/>
        </p:nvGrpSpPr>
        <p:grpSpPr>
          <a:xfrm>
            <a:off x="2738874" y="3657599"/>
            <a:ext cx="6577051" cy="1320901"/>
            <a:chOff x="46475" y="0"/>
            <a:chExt cx="6577051" cy="1320901"/>
          </a:xfrm>
        </p:grpSpPr>
        <p:cxnSp>
          <p:nvCxnSpPr>
            <p:cNvPr id="156" name="Google Shape;156;p1"/>
            <p:cNvCxnSpPr/>
            <p:nvPr/>
          </p:nvCxnSpPr>
          <p:spPr>
            <a:xfrm>
              <a:off x="852653" y="660400"/>
              <a:ext cx="1267968" cy="0"/>
            </a:xfrm>
            <a:prstGeom prst="straightConnector1">
              <a:avLst/>
            </a:prstGeom>
            <a:noFill/>
            <a:ln cap="flat" cmpd="sng" w="15875">
              <a:solidFill>
                <a:srgbClr val="34587C"/>
              </a:solidFill>
              <a:prstDash val="solid"/>
              <a:round/>
              <a:headEnd len="sm" w="sm" type="none"/>
              <a:tailEnd len="sm" w="sm" type="none"/>
            </a:ln>
          </p:spPr>
        </p:cxnSp>
        <p:sp>
          <p:nvSpPr>
            <p:cNvPr id="157" name="Google Shape;157;p1"/>
            <p:cNvSpPr/>
            <p:nvPr/>
          </p:nvSpPr>
          <p:spPr>
            <a:xfrm>
              <a:off x="46475" y="0"/>
              <a:ext cx="1320800" cy="1320800"/>
            </a:xfrm>
            <a:prstGeom prst="ellipse">
              <a:avLst/>
            </a:prstGeom>
            <a:solidFill>
              <a:srgbClr val="CCD4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
            <p:cNvSpPr/>
            <p:nvPr/>
          </p:nvSpPr>
          <p:spPr>
            <a:xfrm>
              <a:off x="429996" y="701345"/>
              <a:ext cx="845312" cy="43586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
            <p:cNvSpPr txBox="1"/>
            <p:nvPr/>
          </p:nvSpPr>
          <p:spPr>
            <a:xfrm>
              <a:off x="429996" y="701345"/>
              <a:ext cx="845312" cy="435864"/>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chemeClr val="accent4"/>
                </a:buClr>
                <a:buSzPts val="3200"/>
                <a:buFont typeface="Garamond"/>
                <a:buNone/>
              </a:pPr>
              <a:r>
                <a:rPr b="1" i="0" lang="en-US" sz="3200" u="none" cap="none" strike="noStrike">
                  <a:solidFill>
                    <a:schemeClr val="accent4"/>
                  </a:solidFill>
                  <a:latin typeface="Garamond"/>
                  <a:ea typeface="Garamond"/>
                  <a:cs typeface="Garamond"/>
                  <a:sym typeface="Garamond"/>
                </a:rPr>
                <a:t>BY</a:t>
              </a:r>
              <a:endParaRPr b="1" i="0" sz="3200" u="none" cap="none" strike="noStrike">
                <a:solidFill>
                  <a:schemeClr val="accent4"/>
                </a:solidFill>
                <a:latin typeface="Garamond"/>
                <a:ea typeface="Garamond"/>
                <a:cs typeface="Garamond"/>
                <a:sym typeface="Garamond"/>
              </a:endParaRPr>
            </a:p>
          </p:txBody>
        </p:sp>
        <p:sp>
          <p:nvSpPr>
            <p:cNvPr id="160" name="Google Shape;160;p1"/>
            <p:cNvSpPr/>
            <p:nvPr/>
          </p:nvSpPr>
          <p:spPr>
            <a:xfrm>
              <a:off x="1790421" y="330200"/>
              <a:ext cx="660300" cy="660300"/>
            </a:xfrm>
            <a:prstGeom prst="ellipse">
              <a:avLst/>
            </a:prstGeom>
            <a:solidFill>
              <a:srgbClr val="CCD4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
            <p:cNvSpPr/>
            <p:nvPr/>
          </p:nvSpPr>
          <p:spPr>
            <a:xfrm>
              <a:off x="2450822" y="330200"/>
              <a:ext cx="4172594" cy="66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
            <p:cNvSpPr txBox="1"/>
            <p:nvPr/>
          </p:nvSpPr>
          <p:spPr>
            <a:xfrm>
              <a:off x="2450826" y="1"/>
              <a:ext cx="4172700" cy="1320900"/>
            </a:xfrm>
            <a:prstGeom prst="rect">
              <a:avLst/>
            </a:prstGeom>
            <a:noFill/>
            <a:ln>
              <a:noFill/>
            </a:ln>
          </p:spPr>
          <p:txBody>
            <a:bodyPr anchorCtr="0" anchor="ctr" bIns="0" lIns="34275" spcFirstLastPara="1" rIns="34275" wrap="square" tIns="0">
              <a:noAutofit/>
            </a:bodyPr>
            <a:lstStyle/>
            <a:p>
              <a:pPr indent="0" lvl="0" marL="0" marR="0" rtl="0" algn="l">
                <a:lnSpc>
                  <a:spcPct val="90000"/>
                </a:lnSpc>
                <a:spcBef>
                  <a:spcPts val="0"/>
                </a:spcBef>
                <a:spcAft>
                  <a:spcPts val="0"/>
                </a:spcAft>
                <a:buClr>
                  <a:schemeClr val="accent4"/>
                </a:buClr>
                <a:buSzPts val="900"/>
                <a:buFont typeface="Garamond"/>
                <a:buNone/>
              </a:pPr>
              <a:r>
                <a:rPr b="1" lang="en-US" sz="1300">
                  <a:solidFill>
                    <a:schemeClr val="dk1"/>
                  </a:solidFill>
                  <a:latin typeface="Garamond"/>
                  <a:ea typeface="Garamond"/>
                  <a:cs typeface="Garamond"/>
                  <a:sym typeface="Garamond"/>
                </a:rPr>
                <a:t>ARULESWARAN G</a:t>
              </a:r>
              <a:endParaRPr b="1" sz="1300">
                <a:solidFill>
                  <a:schemeClr val="dk1"/>
                </a:solidFill>
                <a:latin typeface="Garamond"/>
                <a:ea typeface="Garamond"/>
                <a:cs typeface="Garamond"/>
                <a:sym typeface="Garamond"/>
              </a:endParaRPr>
            </a:p>
            <a:p>
              <a:pPr indent="0" lvl="0" marL="0" marR="0" rtl="0" algn="l">
                <a:lnSpc>
                  <a:spcPct val="90000"/>
                </a:lnSpc>
                <a:spcBef>
                  <a:spcPts val="0"/>
                </a:spcBef>
                <a:spcAft>
                  <a:spcPts val="0"/>
                </a:spcAft>
                <a:buClr>
                  <a:schemeClr val="accent4"/>
                </a:buClr>
                <a:buSzPts val="900"/>
                <a:buFont typeface="Garamond"/>
                <a:buNone/>
              </a:pPr>
              <a:r>
                <a:rPr b="1" lang="en-US" sz="1300">
                  <a:solidFill>
                    <a:schemeClr val="dk1"/>
                  </a:solidFill>
                  <a:latin typeface="Garamond"/>
                  <a:ea typeface="Garamond"/>
                  <a:cs typeface="Garamond"/>
                  <a:sym typeface="Garamond"/>
                </a:rPr>
                <a:t>BOOPAT</a:t>
              </a:r>
              <a:r>
                <a:rPr b="1" lang="en-US" sz="1300">
                  <a:solidFill>
                    <a:schemeClr val="dk1"/>
                  </a:solidFill>
                  <a:latin typeface="Garamond"/>
                  <a:ea typeface="Garamond"/>
                  <a:cs typeface="Garamond"/>
                  <a:sym typeface="Garamond"/>
                </a:rPr>
                <a:t>HYRAJAN P</a:t>
              </a:r>
              <a:endParaRPr b="1" sz="1300">
                <a:solidFill>
                  <a:schemeClr val="dk1"/>
                </a:solidFill>
                <a:latin typeface="Garamond"/>
                <a:ea typeface="Garamond"/>
                <a:cs typeface="Garamond"/>
                <a:sym typeface="Garamond"/>
              </a:endParaRPr>
            </a:p>
            <a:p>
              <a:pPr indent="0" lvl="0" marL="0" marR="0" rtl="0" algn="l">
                <a:lnSpc>
                  <a:spcPct val="90000"/>
                </a:lnSpc>
                <a:spcBef>
                  <a:spcPts val="0"/>
                </a:spcBef>
                <a:spcAft>
                  <a:spcPts val="0"/>
                </a:spcAft>
                <a:buClr>
                  <a:schemeClr val="accent4"/>
                </a:buClr>
                <a:buSzPts val="900"/>
                <a:buFont typeface="Garamond"/>
                <a:buNone/>
              </a:pPr>
              <a:r>
                <a:rPr b="1" lang="en-US" sz="1300">
                  <a:solidFill>
                    <a:schemeClr val="dk1"/>
                  </a:solidFill>
                  <a:latin typeface="Garamond"/>
                  <a:ea typeface="Garamond"/>
                  <a:cs typeface="Garamond"/>
                  <a:sym typeface="Garamond"/>
                </a:rPr>
                <a:t>DINESH A</a:t>
              </a:r>
              <a:endParaRPr b="1" sz="1300">
                <a:solidFill>
                  <a:schemeClr val="dk1"/>
                </a:solidFill>
                <a:latin typeface="Garamond"/>
                <a:ea typeface="Garamond"/>
                <a:cs typeface="Garamond"/>
                <a:sym typeface="Garamond"/>
              </a:endParaRPr>
            </a:p>
            <a:p>
              <a:pPr indent="0" lvl="0" marL="0" marR="0" rtl="0" algn="l">
                <a:lnSpc>
                  <a:spcPct val="90000"/>
                </a:lnSpc>
                <a:spcBef>
                  <a:spcPts val="0"/>
                </a:spcBef>
                <a:spcAft>
                  <a:spcPts val="0"/>
                </a:spcAft>
                <a:buClr>
                  <a:schemeClr val="accent4"/>
                </a:buClr>
                <a:buSzPts val="900"/>
                <a:buFont typeface="Garamond"/>
                <a:buNone/>
              </a:pPr>
              <a:r>
                <a:t/>
              </a:r>
              <a:endParaRPr b="1" sz="1300">
                <a:solidFill>
                  <a:schemeClr val="dk1"/>
                </a:solidFill>
                <a:latin typeface="Garamond"/>
                <a:ea typeface="Garamond"/>
                <a:cs typeface="Garamond"/>
                <a:sym typeface="Garamond"/>
              </a:endParaRPr>
            </a:p>
            <a:p>
              <a:pPr indent="0" lvl="0" marL="0" marR="0" rtl="0" algn="l">
                <a:lnSpc>
                  <a:spcPct val="90000"/>
                </a:lnSpc>
                <a:spcBef>
                  <a:spcPts val="315"/>
                </a:spcBef>
                <a:spcAft>
                  <a:spcPts val="0"/>
                </a:spcAft>
                <a:buClr>
                  <a:schemeClr val="accent4"/>
                </a:buClr>
                <a:buSzPts val="900"/>
                <a:buFont typeface="Garamond"/>
                <a:buNone/>
              </a:pPr>
              <a:r>
                <a:rPr b="1" i="0" lang="en-US" sz="900" u="none" cap="none" strike="noStrike">
                  <a:solidFill>
                    <a:schemeClr val="accent4"/>
                  </a:solidFill>
                  <a:latin typeface="Garamond"/>
                  <a:ea typeface="Garamond"/>
                  <a:cs typeface="Garamond"/>
                  <a:sym typeface="Garamond"/>
                </a:rPr>
                <a:t>(</a:t>
              </a:r>
              <a:r>
                <a:rPr b="1" i="0" lang="en-US" sz="900" u="none" cap="none" strike="noStrike">
                  <a:solidFill>
                    <a:srgbClr val="0000FF"/>
                  </a:solidFill>
                  <a:latin typeface="Garamond"/>
                  <a:ea typeface="Garamond"/>
                  <a:cs typeface="Garamond"/>
                  <a:sym typeface="Garamond"/>
                </a:rPr>
                <a:t>BANNARI AMMAN INSTITUTE OF TECHNOLOGY)</a:t>
              </a:r>
              <a:endParaRPr>
                <a:solidFill>
                  <a:srgbClr val="0000FF"/>
                </a:solidFill>
              </a:endParaRPr>
            </a:p>
            <a:p>
              <a:pPr indent="0" lvl="0" marL="0" marR="0" rtl="0" algn="l">
                <a:lnSpc>
                  <a:spcPct val="90000"/>
                </a:lnSpc>
                <a:spcBef>
                  <a:spcPts val="315"/>
                </a:spcBef>
                <a:spcAft>
                  <a:spcPts val="0"/>
                </a:spcAft>
                <a:buClr>
                  <a:schemeClr val="accent4"/>
                </a:buClr>
                <a:buSzPts val="900"/>
                <a:buFont typeface="Garamond"/>
                <a:buNone/>
              </a:pPr>
              <a:r>
                <a:rPr b="1" i="0" lang="en-US" sz="900" u="none" cap="none" strike="noStrike">
                  <a:solidFill>
                    <a:srgbClr val="0000FF"/>
                  </a:solidFill>
                  <a:latin typeface="Garamond"/>
                  <a:ea typeface="Garamond"/>
                  <a:cs typeface="Garamond"/>
                  <a:sym typeface="Garamond"/>
                </a:rPr>
                <a:t>(SECOND YEAR ELECTRONICS AND COMMUNICATION ENGINEERING) </a:t>
              </a:r>
              <a:endParaRPr b="1" i="0" sz="900" u="none" cap="none" strike="noStrike">
                <a:solidFill>
                  <a:srgbClr val="0000FF"/>
                </a:solidFill>
                <a:latin typeface="Garamond"/>
                <a:ea typeface="Garamond"/>
                <a:cs typeface="Garamond"/>
                <a:sym typeface="Garamond"/>
              </a:endParaRPr>
            </a:p>
          </p:txBody>
        </p:sp>
      </p:grpSp>
    </p:spTree>
  </p:cSld>
  <p:clrMapOvr>
    <a:masterClrMapping/>
  </p:clrMapOvr>
  <mc:AlternateContent>
    <mc:Choice Requires="p14">
      <p:transition spd="slow" p14:dur="1600">
        <p14:prism dir="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grpSp>
        <p:nvGrpSpPr>
          <p:cNvPr id="272" name="Google Shape;272;g15080db3b77_1_752"/>
          <p:cNvGrpSpPr/>
          <p:nvPr/>
        </p:nvGrpSpPr>
        <p:grpSpPr>
          <a:xfrm>
            <a:off x="315826" y="708259"/>
            <a:ext cx="10922110" cy="1061700"/>
            <a:chOff x="-810610" y="-139882"/>
            <a:chExt cx="10922110" cy="1061700"/>
          </a:xfrm>
        </p:grpSpPr>
        <p:sp>
          <p:nvSpPr>
            <p:cNvPr id="273" name="Google Shape;273;g15080db3b77_1_752"/>
            <p:cNvSpPr/>
            <p:nvPr/>
          </p:nvSpPr>
          <p:spPr>
            <a:xfrm>
              <a:off x="-810610" y="-139882"/>
              <a:ext cx="1061700" cy="1061700"/>
            </a:xfrm>
            <a:prstGeom prst="blockArc">
              <a:avLst>
                <a:gd fmla="val 18900000" name="adj1"/>
                <a:gd fmla="val 2700000" name="adj2"/>
                <a:gd fmla="val 2035" name="adj3"/>
              </a:avLst>
            </a:prstGeom>
            <a:noFill/>
            <a:ln cap="flat" cmpd="sng" w="15875">
              <a:solidFill>
                <a:srgbClr val="AE66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g15080db3b77_1_752"/>
            <p:cNvSpPr/>
            <p:nvPr/>
          </p:nvSpPr>
          <p:spPr>
            <a:xfrm>
              <a:off x="242700" y="196778"/>
              <a:ext cx="9868800" cy="388200"/>
            </a:xfrm>
            <a:prstGeom prst="rect">
              <a:avLst/>
            </a:prstGeom>
            <a:solidFill>
              <a:srgbClr val="762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g15080db3b77_1_752"/>
            <p:cNvSpPr txBox="1"/>
            <p:nvPr/>
          </p:nvSpPr>
          <p:spPr>
            <a:xfrm>
              <a:off x="242700" y="196778"/>
              <a:ext cx="9868800" cy="388200"/>
            </a:xfrm>
            <a:prstGeom prst="rect">
              <a:avLst/>
            </a:prstGeom>
            <a:noFill/>
            <a:ln>
              <a:noFill/>
            </a:ln>
          </p:spPr>
          <p:txBody>
            <a:bodyPr anchorCtr="0" anchor="ctr" bIns="60950" lIns="310300" spcFirstLastPara="1" rIns="60950" wrap="square" tIns="60950">
              <a:noAutofit/>
            </a:bodyPr>
            <a:lstStyle/>
            <a:p>
              <a:pPr indent="0" lvl="0" marL="0" marR="0" rtl="0" algn="l">
                <a:lnSpc>
                  <a:spcPct val="90000"/>
                </a:lnSpc>
                <a:spcBef>
                  <a:spcPts val="0"/>
                </a:spcBef>
                <a:spcAft>
                  <a:spcPts val="0"/>
                </a:spcAft>
                <a:buClr>
                  <a:schemeClr val="lt1"/>
                </a:buClr>
                <a:buSzPts val="2400"/>
                <a:buFont typeface="Times New Roman"/>
                <a:buNone/>
              </a:pPr>
              <a:r>
                <a:rPr b="1" lang="en-US" sz="2400">
                  <a:solidFill>
                    <a:schemeClr val="lt1"/>
                  </a:solidFill>
                  <a:latin typeface="Times New Roman"/>
                  <a:ea typeface="Times New Roman"/>
                  <a:cs typeface="Times New Roman"/>
                  <a:sym typeface="Times New Roman"/>
                </a:rPr>
                <a:t>WORKFLOW</a:t>
              </a:r>
              <a:endParaRPr/>
            </a:p>
          </p:txBody>
        </p:sp>
        <p:sp>
          <p:nvSpPr>
            <p:cNvPr id="276" name="Google Shape;276;g15080db3b77_1_752"/>
            <p:cNvSpPr/>
            <p:nvPr/>
          </p:nvSpPr>
          <p:spPr>
            <a:xfrm>
              <a:off x="0" y="148238"/>
              <a:ext cx="485400" cy="485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77" name="Google Shape;277;g15080db3b77_1_752"/>
          <p:cNvPicPr preferRelativeResize="0"/>
          <p:nvPr/>
        </p:nvPicPr>
        <p:blipFill>
          <a:blip r:embed="rId3">
            <a:alphaModFix/>
          </a:blip>
          <a:stretch>
            <a:fillRect/>
          </a:stretch>
        </p:blipFill>
        <p:spPr>
          <a:xfrm>
            <a:off x="2060225" y="1478450"/>
            <a:ext cx="8260125" cy="4009475"/>
          </a:xfrm>
          <a:prstGeom prst="rect">
            <a:avLst/>
          </a:prstGeom>
          <a:noFill/>
          <a:ln>
            <a:noFill/>
          </a:ln>
        </p:spPr>
      </p:pic>
      <p:sp>
        <p:nvSpPr>
          <p:cNvPr id="278" name="Google Shape;278;g15080db3b77_1_752"/>
          <p:cNvSpPr txBox="1"/>
          <p:nvPr/>
        </p:nvSpPr>
        <p:spPr>
          <a:xfrm>
            <a:off x="2518137" y="5665725"/>
            <a:ext cx="734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Garamond"/>
                <a:ea typeface="Garamond"/>
                <a:cs typeface="Garamond"/>
                <a:sym typeface="Garamond"/>
              </a:rPr>
              <a:t>https://drive.google.com/file/d/1jrL6QuWLaVP_jOOisUq-GRgA1PrCfiU6/view?usp=sharing</a:t>
            </a:r>
            <a:endParaRPr>
              <a:latin typeface="Garamond"/>
              <a:ea typeface="Garamond"/>
              <a:cs typeface="Garamond"/>
              <a:sym typeface="Garamond"/>
            </a:endParaRPr>
          </a:p>
        </p:txBody>
      </p:sp>
    </p:spTree>
  </p:cSld>
  <p:clrMapOvr>
    <a:masterClrMapping/>
  </p:clrMapOvr>
  <mc:AlternateContent>
    <mc:Choice Requires="p14">
      <p:transition spd="slow" p14:dur="1600">
        <p14:prism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descr="Low cost red grunge stamp Royalty Free Vector Image" id="283" name="Google Shape;283;p9"/>
          <p:cNvPicPr preferRelativeResize="0"/>
          <p:nvPr/>
        </p:nvPicPr>
        <p:blipFill rotWithShape="1">
          <a:blip r:embed="rId3">
            <a:alphaModFix/>
          </a:blip>
          <a:srcRect b="8889" l="0" r="0" t="0"/>
          <a:stretch/>
        </p:blipFill>
        <p:spPr>
          <a:xfrm>
            <a:off x="1204914" y="1762277"/>
            <a:ext cx="1614486" cy="1356349"/>
          </a:xfrm>
          <a:prstGeom prst="rect">
            <a:avLst/>
          </a:prstGeom>
          <a:noFill/>
          <a:ln>
            <a:noFill/>
          </a:ln>
        </p:spPr>
      </p:pic>
      <p:pic>
        <p:nvPicPr>
          <p:cNvPr descr="How to connect to wifi | Digital Unite" id="284" name="Google Shape;284;p9"/>
          <p:cNvPicPr preferRelativeResize="0"/>
          <p:nvPr/>
        </p:nvPicPr>
        <p:blipFill rotWithShape="1">
          <a:blip r:embed="rId4">
            <a:alphaModFix/>
          </a:blip>
          <a:srcRect b="0" l="0" r="0" t="0"/>
          <a:stretch/>
        </p:blipFill>
        <p:spPr>
          <a:xfrm>
            <a:off x="4391025" y="1475316"/>
            <a:ext cx="2514600" cy="1819275"/>
          </a:xfrm>
          <a:prstGeom prst="rect">
            <a:avLst/>
          </a:prstGeom>
          <a:noFill/>
          <a:ln>
            <a:noFill/>
          </a:ln>
        </p:spPr>
      </p:pic>
      <p:pic>
        <p:nvPicPr>
          <p:cNvPr descr="Free Icon | No internet connection sign of phone interface" id="285" name="Google Shape;285;p9"/>
          <p:cNvPicPr preferRelativeResize="0"/>
          <p:nvPr/>
        </p:nvPicPr>
        <p:blipFill rotWithShape="1">
          <a:blip r:embed="rId5">
            <a:alphaModFix/>
          </a:blip>
          <a:srcRect b="0" l="0" r="0" t="0"/>
          <a:stretch/>
        </p:blipFill>
        <p:spPr>
          <a:xfrm>
            <a:off x="4922044" y="3930122"/>
            <a:ext cx="1452562" cy="1452562"/>
          </a:xfrm>
          <a:prstGeom prst="rect">
            <a:avLst/>
          </a:prstGeom>
          <a:noFill/>
          <a:ln>
            <a:noFill/>
          </a:ln>
        </p:spPr>
      </p:pic>
      <p:pic>
        <p:nvPicPr>
          <p:cNvPr descr="User friendly stamp stock vector. Illustration of background - 177267650" id="286" name="Google Shape;286;p9"/>
          <p:cNvPicPr preferRelativeResize="0"/>
          <p:nvPr/>
        </p:nvPicPr>
        <p:blipFill rotWithShape="1">
          <a:blip r:embed="rId6">
            <a:alphaModFix/>
          </a:blip>
          <a:srcRect b="5845" l="0" r="0" t="0"/>
          <a:stretch/>
        </p:blipFill>
        <p:spPr>
          <a:xfrm>
            <a:off x="1218011" y="3805892"/>
            <a:ext cx="1614486" cy="1610783"/>
          </a:xfrm>
          <a:prstGeom prst="rect">
            <a:avLst/>
          </a:prstGeom>
          <a:noFill/>
          <a:ln>
            <a:noFill/>
          </a:ln>
        </p:spPr>
      </p:pic>
      <p:pic>
        <p:nvPicPr>
          <p:cNvPr descr="Mobile Internet Sticker - Mobile Internet Technology Stickers" id="287" name="Google Shape;287;p9"/>
          <p:cNvPicPr preferRelativeResize="0"/>
          <p:nvPr/>
        </p:nvPicPr>
        <p:blipFill rotWithShape="1">
          <a:blip r:embed="rId7">
            <a:alphaModFix/>
          </a:blip>
          <a:srcRect b="0" l="0" r="0" t="0"/>
          <a:stretch/>
        </p:blipFill>
        <p:spPr>
          <a:xfrm>
            <a:off x="8672512" y="1604151"/>
            <a:ext cx="1514475" cy="1514475"/>
          </a:xfrm>
          <a:prstGeom prst="rect">
            <a:avLst/>
          </a:prstGeom>
          <a:noFill/>
          <a:ln>
            <a:noFill/>
          </a:ln>
        </p:spPr>
      </p:pic>
      <p:pic>
        <p:nvPicPr>
          <p:cNvPr descr="Timer Sablier Sticker - Timer Sablier Stickers" id="288" name="Google Shape;288;p9"/>
          <p:cNvPicPr preferRelativeResize="0"/>
          <p:nvPr/>
        </p:nvPicPr>
        <p:blipFill rotWithShape="1">
          <a:blip r:embed="rId8">
            <a:alphaModFix/>
          </a:blip>
          <a:srcRect b="0" l="0" r="0" t="0"/>
          <a:stretch/>
        </p:blipFill>
        <p:spPr>
          <a:xfrm>
            <a:off x="8724900" y="3703902"/>
            <a:ext cx="1409700" cy="1905000"/>
          </a:xfrm>
          <a:prstGeom prst="rect">
            <a:avLst/>
          </a:prstGeom>
          <a:noFill/>
          <a:ln>
            <a:noFill/>
          </a:ln>
        </p:spPr>
      </p:pic>
      <p:grpSp>
        <p:nvGrpSpPr>
          <p:cNvPr id="289" name="Google Shape;289;p9"/>
          <p:cNvGrpSpPr/>
          <p:nvPr/>
        </p:nvGrpSpPr>
        <p:grpSpPr>
          <a:xfrm>
            <a:off x="315826" y="708259"/>
            <a:ext cx="10912444" cy="1061642"/>
            <a:chOff x="-810610" y="-139882"/>
            <a:chExt cx="10912444" cy="1061642"/>
          </a:xfrm>
        </p:grpSpPr>
        <p:sp>
          <p:nvSpPr>
            <p:cNvPr id="290" name="Google Shape;290;p9"/>
            <p:cNvSpPr/>
            <p:nvPr/>
          </p:nvSpPr>
          <p:spPr>
            <a:xfrm>
              <a:off x="-810610" y="-139882"/>
              <a:ext cx="1061642" cy="1061642"/>
            </a:xfrm>
            <a:prstGeom prst="blockArc">
              <a:avLst>
                <a:gd fmla="val 18900000" name="adj1"/>
                <a:gd fmla="val 2700000" name="adj2"/>
                <a:gd fmla="val 2035" name="adj3"/>
              </a:avLst>
            </a:prstGeom>
            <a:noFill/>
            <a:ln cap="flat" cmpd="sng" w="15875">
              <a:solidFill>
                <a:srgbClr val="AE66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9"/>
            <p:cNvSpPr/>
            <p:nvPr/>
          </p:nvSpPr>
          <p:spPr>
            <a:xfrm>
              <a:off x="233127" y="148432"/>
              <a:ext cx="9868707" cy="388320"/>
            </a:xfrm>
            <a:prstGeom prst="rect">
              <a:avLst/>
            </a:prstGeom>
            <a:solidFill>
              <a:srgbClr val="762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9"/>
            <p:cNvSpPr txBox="1"/>
            <p:nvPr/>
          </p:nvSpPr>
          <p:spPr>
            <a:xfrm>
              <a:off x="233127" y="148432"/>
              <a:ext cx="9868707" cy="388320"/>
            </a:xfrm>
            <a:prstGeom prst="rect">
              <a:avLst/>
            </a:prstGeom>
            <a:noFill/>
            <a:ln>
              <a:noFill/>
            </a:ln>
          </p:spPr>
          <p:txBody>
            <a:bodyPr anchorCtr="0" anchor="ctr" bIns="60950" lIns="310300" spcFirstLastPara="1" rIns="60950" wrap="square" tIns="60950">
              <a:noAutofit/>
            </a:bodyPr>
            <a:lstStyle/>
            <a:p>
              <a:pPr indent="0" lvl="0" marL="0" marR="0" rtl="0" algn="l">
                <a:lnSpc>
                  <a:spcPct val="90000"/>
                </a:lnSpc>
                <a:spcBef>
                  <a:spcPts val="0"/>
                </a:spcBef>
                <a:spcAft>
                  <a:spcPts val="0"/>
                </a:spcAft>
                <a:buClr>
                  <a:schemeClr val="lt1"/>
                </a:buClr>
                <a:buSzPts val="2400"/>
                <a:buFont typeface="Times New Roman"/>
                <a:buNone/>
              </a:pPr>
              <a:r>
                <a:rPr b="1" lang="en-US" sz="2400">
                  <a:solidFill>
                    <a:schemeClr val="lt1"/>
                  </a:solidFill>
                  <a:latin typeface="Times New Roman"/>
                  <a:ea typeface="Times New Roman"/>
                  <a:cs typeface="Times New Roman"/>
                  <a:sym typeface="Times New Roman"/>
                </a:rPr>
                <a:t>ADVANTAGES</a:t>
              </a:r>
              <a:endParaRPr/>
            </a:p>
          </p:txBody>
        </p:sp>
        <p:sp>
          <p:nvSpPr>
            <p:cNvPr id="293" name="Google Shape;293;p9"/>
            <p:cNvSpPr/>
            <p:nvPr/>
          </p:nvSpPr>
          <p:spPr>
            <a:xfrm>
              <a:off x="0" y="148238"/>
              <a:ext cx="485400" cy="485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 name="Google Shape;294;p9"/>
          <p:cNvSpPr txBox="1"/>
          <p:nvPr/>
        </p:nvSpPr>
        <p:spPr>
          <a:xfrm>
            <a:off x="1126436" y="3244334"/>
            <a:ext cx="202747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02060"/>
                </a:solidFill>
                <a:latin typeface="Garamond"/>
                <a:ea typeface="Garamond"/>
                <a:cs typeface="Garamond"/>
                <a:sym typeface="Garamond"/>
              </a:rPr>
              <a:t>Low cost to design</a:t>
            </a:r>
            <a:endParaRPr b="1" sz="1800">
              <a:solidFill>
                <a:srgbClr val="002060"/>
              </a:solidFill>
              <a:latin typeface="Garamond"/>
              <a:ea typeface="Garamond"/>
              <a:cs typeface="Garamond"/>
              <a:sym typeface="Garamond"/>
            </a:endParaRPr>
          </a:p>
        </p:txBody>
      </p:sp>
      <p:sp>
        <p:nvSpPr>
          <p:cNvPr id="295" name="Google Shape;295;p9"/>
          <p:cNvSpPr txBox="1"/>
          <p:nvPr/>
        </p:nvSpPr>
        <p:spPr>
          <a:xfrm>
            <a:off x="1093814" y="5608902"/>
            <a:ext cx="265308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02060"/>
                </a:solidFill>
                <a:latin typeface="Garamond"/>
                <a:ea typeface="Garamond"/>
                <a:cs typeface="Garamond"/>
                <a:sym typeface="Garamond"/>
              </a:rPr>
              <a:t>User friendly interface</a:t>
            </a:r>
            <a:endParaRPr b="1" sz="1800">
              <a:solidFill>
                <a:srgbClr val="002060"/>
              </a:solidFill>
              <a:latin typeface="Garamond"/>
              <a:ea typeface="Garamond"/>
              <a:cs typeface="Garamond"/>
              <a:sym typeface="Garamond"/>
            </a:endParaRPr>
          </a:p>
        </p:txBody>
      </p:sp>
      <p:sp>
        <p:nvSpPr>
          <p:cNvPr id="296" name="Google Shape;296;p9"/>
          <p:cNvSpPr txBox="1"/>
          <p:nvPr/>
        </p:nvSpPr>
        <p:spPr>
          <a:xfrm>
            <a:off x="4722018" y="5608902"/>
            <a:ext cx="231695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02060"/>
                </a:solidFill>
                <a:latin typeface="Garamond"/>
                <a:ea typeface="Garamond"/>
                <a:cs typeface="Garamond"/>
                <a:sym typeface="Garamond"/>
              </a:rPr>
              <a:t>No internet required</a:t>
            </a:r>
            <a:endParaRPr b="1" sz="1800">
              <a:solidFill>
                <a:srgbClr val="002060"/>
              </a:solidFill>
              <a:latin typeface="Garamond"/>
              <a:ea typeface="Garamond"/>
              <a:cs typeface="Garamond"/>
              <a:sym typeface="Garamond"/>
            </a:endParaRPr>
          </a:p>
        </p:txBody>
      </p:sp>
      <p:sp>
        <p:nvSpPr>
          <p:cNvPr id="297" name="Google Shape;297;p9"/>
          <p:cNvSpPr txBox="1"/>
          <p:nvPr/>
        </p:nvSpPr>
        <p:spPr>
          <a:xfrm>
            <a:off x="4057650" y="3250128"/>
            <a:ext cx="40767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02060"/>
                </a:solidFill>
                <a:latin typeface="Garamond"/>
                <a:ea typeface="Garamond"/>
                <a:cs typeface="Garamond"/>
                <a:sym typeface="Garamond"/>
              </a:rPr>
              <a:t>Controlled through common device</a:t>
            </a:r>
            <a:endParaRPr b="1" sz="1800">
              <a:solidFill>
                <a:srgbClr val="002060"/>
              </a:solidFill>
              <a:latin typeface="Garamond"/>
              <a:ea typeface="Garamond"/>
              <a:cs typeface="Garamond"/>
              <a:sym typeface="Garamond"/>
            </a:endParaRPr>
          </a:p>
        </p:txBody>
      </p:sp>
      <p:sp>
        <p:nvSpPr>
          <p:cNvPr id="298" name="Google Shape;298;p9"/>
          <p:cNvSpPr txBox="1"/>
          <p:nvPr/>
        </p:nvSpPr>
        <p:spPr>
          <a:xfrm>
            <a:off x="8343899" y="3244334"/>
            <a:ext cx="305503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02060"/>
                </a:solidFill>
                <a:latin typeface="Garamond"/>
                <a:ea typeface="Garamond"/>
                <a:cs typeface="Garamond"/>
                <a:sym typeface="Garamond"/>
              </a:rPr>
              <a:t>Solves network inoperability</a:t>
            </a:r>
            <a:endParaRPr b="1" sz="1800">
              <a:solidFill>
                <a:srgbClr val="002060"/>
              </a:solidFill>
              <a:latin typeface="Garamond"/>
              <a:ea typeface="Garamond"/>
              <a:cs typeface="Garamond"/>
              <a:sym typeface="Garamond"/>
            </a:endParaRPr>
          </a:p>
        </p:txBody>
      </p:sp>
      <p:sp>
        <p:nvSpPr>
          <p:cNvPr id="299" name="Google Shape;299;p9"/>
          <p:cNvSpPr txBox="1"/>
          <p:nvPr/>
        </p:nvSpPr>
        <p:spPr>
          <a:xfrm>
            <a:off x="8634412" y="5699138"/>
            <a:ext cx="231695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02060"/>
                </a:solidFill>
                <a:latin typeface="Garamond"/>
                <a:ea typeface="Garamond"/>
                <a:cs typeface="Garamond"/>
                <a:sym typeface="Garamond"/>
              </a:rPr>
              <a:t>Timer based control</a:t>
            </a:r>
            <a:endParaRPr b="1" sz="1800">
              <a:solidFill>
                <a:srgbClr val="002060"/>
              </a:solidFill>
              <a:latin typeface="Garamond"/>
              <a:ea typeface="Garamond"/>
              <a:cs typeface="Garamond"/>
              <a:sym typeface="Garamond"/>
            </a:endParaRPr>
          </a:p>
        </p:txBody>
      </p:sp>
    </p:spTree>
  </p:cSld>
  <p:clrMapOvr>
    <a:masterClrMapping/>
  </p:clrMapOvr>
  <mc:AlternateContent>
    <mc:Choice Requires="p14">
      <p:transition spd="slow" p14:dur="16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3"/>
                                        </p:tgtEl>
                                        <p:attrNameLst>
                                          <p:attrName>style.visibility</p:attrName>
                                        </p:attrNameLst>
                                      </p:cBhvr>
                                      <p:to>
                                        <p:strVal val="visible"/>
                                      </p:to>
                                    </p:set>
                                    <p:anim calcmode="lin" valueType="num">
                                      <p:cBhvr additive="base">
                                        <p:cTn dur="500"/>
                                        <p:tgtEl>
                                          <p:spTgt spid="28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94"/>
                                        </p:tgtEl>
                                        <p:attrNameLst>
                                          <p:attrName>style.visibility</p:attrName>
                                        </p:attrNameLst>
                                      </p:cBhvr>
                                      <p:to>
                                        <p:strVal val="visible"/>
                                      </p:to>
                                    </p:set>
                                    <p:anim calcmode="lin" valueType="num">
                                      <p:cBhvr additive="base">
                                        <p:cTn dur="500"/>
                                        <p:tgtEl>
                                          <p:spTgt spid="29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4"/>
                                        </p:tgtEl>
                                        <p:attrNameLst>
                                          <p:attrName>style.visibility</p:attrName>
                                        </p:attrNameLst>
                                      </p:cBhvr>
                                      <p:to>
                                        <p:strVal val="visible"/>
                                      </p:to>
                                    </p:set>
                                    <p:anim calcmode="lin" valueType="num">
                                      <p:cBhvr additive="base">
                                        <p:cTn dur="500"/>
                                        <p:tgtEl>
                                          <p:spTgt spid="28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97"/>
                                        </p:tgtEl>
                                        <p:attrNameLst>
                                          <p:attrName>style.visibility</p:attrName>
                                        </p:attrNameLst>
                                      </p:cBhvr>
                                      <p:to>
                                        <p:strVal val="visible"/>
                                      </p:to>
                                    </p:set>
                                    <p:anim calcmode="lin" valueType="num">
                                      <p:cBhvr additive="base">
                                        <p:cTn dur="500"/>
                                        <p:tgtEl>
                                          <p:spTgt spid="29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7"/>
                                        </p:tgtEl>
                                        <p:attrNameLst>
                                          <p:attrName>style.visibility</p:attrName>
                                        </p:attrNameLst>
                                      </p:cBhvr>
                                      <p:to>
                                        <p:strVal val="visible"/>
                                      </p:to>
                                    </p:set>
                                    <p:anim calcmode="lin" valueType="num">
                                      <p:cBhvr additive="base">
                                        <p:cTn dur="500"/>
                                        <p:tgtEl>
                                          <p:spTgt spid="28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98"/>
                                        </p:tgtEl>
                                        <p:attrNameLst>
                                          <p:attrName>style.visibility</p:attrName>
                                        </p:attrNameLst>
                                      </p:cBhvr>
                                      <p:to>
                                        <p:strVal val="visible"/>
                                      </p:to>
                                    </p:set>
                                    <p:anim calcmode="lin" valueType="num">
                                      <p:cBhvr additive="base">
                                        <p:cTn dur="500"/>
                                        <p:tgtEl>
                                          <p:spTgt spid="29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par>
                                <p:cTn fill="hold" nodeType="with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par>
                                <p:cTn fill="hold" nodeType="with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par>
                                <p:cTn fill="hold" nodeType="with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000"/>
                                        <p:tgtEl>
                                          <p:spTgt spid="2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grpSp>
        <p:nvGrpSpPr>
          <p:cNvPr id="304" name="Google Shape;304;p10"/>
          <p:cNvGrpSpPr/>
          <p:nvPr/>
        </p:nvGrpSpPr>
        <p:grpSpPr>
          <a:xfrm>
            <a:off x="315826" y="708259"/>
            <a:ext cx="10922017" cy="1061642"/>
            <a:chOff x="-810610" y="-139882"/>
            <a:chExt cx="10922017" cy="1061642"/>
          </a:xfrm>
        </p:grpSpPr>
        <p:sp>
          <p:nvSpPr>
            <p:cNvPr id="305" name="Google Shape;305;p10"/>
            <p:cNvSpPr/>
            <p:nvPr/>
          </p:nvSpPr>
          <p:spPr>
            <a:xfrm>
              <a:off x="-810610" y="-139882"/>
              <a:ext cx="1061642" cy="1061642"/>
            </a:xfrm>
            <a:prstGeom prst="blockArc">
              <a:avLst>
                <a:gd fmla="val 18900000" name="adj1"/>
                <a:gd fmla="val 2700000" name="adj2"/>
                <a:gd fmla="val 2035" name="adj3"/>
              </a:avLst>
            </a:prstGeom>
            <a:noFill/>
            <a:ln cap="flat" cmpd="sng" w="15875">
              <a:solidFill>
                <a:srgbClr val="AE66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0"/>
            <p:cNvSpPr/>
            <p:nvPr/>
          </p:nvSpPr>
          <p:spPr>
            <a:xfrm>
              <a:off x="242700" y="196778"/>
              <a:ext cx="9868707" cy="388320"/>
            </a:xfrm>
            <a:prstGeom prst="rect">
              <a:avLst/>
            </a:prstGeom>
            <a:solidFill>
              <a:srgbClr val="762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0"/>
            <p:cNvSpPr txBox="1"/>
            <p:nvPr/>
          </p:nvSpPr>
          <p:spPr>
            <a:xfrm>
              <a:off x="242700" y="196778"/>
              <a:ext cx="9868707" cy="388320"/>
            </a:xfrm>
            <a:prstGeom prst="rect">
              <a:avLst/>
            </a:prstGeom>
            <a:noFill/>
            <a:ln>
              <a:noFill/>
            </a:ln>
          </p:spPr>
          <p:txBody>
            <a:bodyPr anchorCtr="0" anchor="ctr" bIns="60950" lIns="310300" spcFirstLastPara="1" rIns="60950" wrap="square" tIns="60950">
              <a:noAutofit/>
            </a:bodyPr>
            <a:lstStyle/>
            <a:p>
              <a:pPr indent="0" lvl="0" marL="0" marR="0" rtl="0" algn="l">
                <a:lnSpc>
                  <a:spcPct val="90000"/>
                </a:lnSpc>
                <a:spcBef>
                  <a:spcPts val="0"/>
                </a:spcBef>
                <a:spcAft>
                  <a:spcPts val="0"/>
                </a:spcAft>
                <a:buClr>
                  <a:schemeClr val="lt1"/>
                </a:buClr>
                <a:buSzPts val="2400"/>
                <a:buFont typeface="Times New Roman"/>
                <a:buNone/>
              </a:pPr>
              <a:r>
                <a:rPr b="1" lang="en-US" sz="2400">
                  <a:solidFill>
                    <a:schemeClr val="lt1"/>
                  </a:solidFill>
                  <a:latin typeface="Times New Roman"/>
                  <a:ea typeface="Times New Roman"/>
                  <a:cs typeface="Times New Roman"/>
                  <a:sym typeface="Times New Roman"/>
                </a:rPr>
                <a:t>FUTURE EXTENSION</a:t>
              </a:r>
              <a:endParaRPr/>
            </a:p>
          </p:txBody>
        </p:sp>
        <p:sp>
          <p:nvSpPr>
            <p:cNvPr id="308" name="Google Shape;308;p10"/>
            <p:cNvSpPr/>
            <p:nvPr/>
          </p:nvSpPr>
          <p:spPr>
            <a:xfrm>
              <a:off x="0" y="148238"/>
              <a:ext cx="485400" cy="485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 name="Google Shape;309;p10"/>
          <p:cNvSpPr txBox="1"/>
          <p:nvPr/>
        </p:nvSpPr>
        <p:spPr>
          <a:xfrm>
            <a:off x="1428750" y="1904163"/>
            <a:ext cx="9809094" cy="203132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Garamond"/>
                <a:ea typeface="Garamond"/>
                <a:cs typeface="Garamond"/>
                <a:sym typeface="Garamond"/>
              </a:rPr>
              <a:t>Internet connection is required to control devices from any place. This can be solved by enabling internet setup</a:t>
            </a:r>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Garamond"/>
              <a:ea typeface="Garamond"/>
              <a:cs typeface="Garamond"/>
              <a:sym typeface="Garamond"/>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Garamond"/>
                <a:ea typeface="Garamond"/>
                <a:cs typeface="Garamond"/>
                <a:sym typeface="Garamond"/>
              </a:rPr>
              <a:t>CT sensor and Load cell can be added to calculate amount of power consumed and LPG in cylinder</a:t>
            </a:r>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Garamond"/>
              <a:ea typeface="Garamond"/>
              <a:cs typeface="Garamond"/>
              <a:sym typeface="Garamond"/>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Garamond"/>
                <a:ea typeface="Garamond"/>
                <a:cs typeface="Garamond"/>
                <a:sym typeface="Garamond"/>
              </a:rPr>
              <a:t>Security can be established by connecting a cctv camera to this setup.</a:t>
            </a:r>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Garamond"/>
              <a:ea typeface="Garamond"/>
              <a:cs typeface="Garamond"/>
              <a:sym typeface="Garamond"/>
            </a:endParaRPr>
          </a:p>
        </p:txBody>
      </p:sp>
      <p:pic>
        <p:nvPicPr>
          <p:cNvPr descr="What is a Smart Home &amp;amp; Smart Home Solutions | Swann" id="310" name="Google Shape;310;p10"/>
          <p:cNvPicPr preferRelativeResize="0"/>
          <p:nvPr/>
        </p:nvPicPr>
        <p:blipFill rotWithShape="1">
          <a:blip r:embed="rId3">
            <a:alphaModFix/>
          </a:blip>
          <a:srcRect b="0" l="0" r="0" t="0"/>
          <a:stretch/>
        </p:blipFill>
        <p:spPr>
          <a:xfrm>
            <a:off x="1609725" y="4455161"/>
            <a:ext cx="2609850" cy="1468973"/>
          </a:xfrm>
          <a:prstGeom prst="rect">
            <a:avLst/>
          </a:prstGeom>
          <a:noFill/>
          <a:ln>
            <a:noFill/>
          </a:ln>
        </p:spPr>
      </p:pic>
      <p:pic>
        <p:nvPicPr>
          <p:cNvPr descr="Wireless Wifi Power Meter Ct Sensor Clamp Meter - Buy Clamp Meter,Ct Sensor,Wireless  Wifi Power Meter Product on Alibaba.com" id="311" name="Google Shape;311;p10"/>
          <p:cNvPicPr preferRelativeResize="0"/>
          <p:nvPr/>
        </p:nvPicPr>
        <p:blipFill rotWithShape="1">
          <a:blip r:embed="rId4">
            <a:alphaModFix/>
          </a:blip>
          <a:srcRect b="0" l="0" r="0" t="0"/>
          <a:stretch/>
        </p:blipFill>
        <p:spPr>
          <a:xfrm>
            <a:off x="5417175" y="4455152"/>
            <a:ext cx="2088576" cy="1568924"/>
          </a:xfrm>
          <a:prstGeom prst="rect">
            <a:avLst/>
          </a:prstGeom>
          <a:noFill/>
          <a:ln>
            <a:noFill/>
          </a:ln>
        </p:spPr>
      </p:pic>
      <p:pic>
        <p:nvPicPr>
          <p:cNvPr descr="LPG weight &amp;amp; LPG leakage detection System using SMS" id="312" name="Google Shape;312;p10"/>
          <p:cNvPicPr preferRelativeResize="0"/>
          <p:nvPr/>
        </p:nvPicPr>
        <p:blipFill rotWithShape="1">
          <a:blip r:embed="rId5">
            <a:alphaModFix/>
          </a:blip>
          <a:srcRect b="0" l="0" r="0" t="-7712"/>
          <a:stretch/>
        </p:blipFill>
        <p:spPr>
          <a:xfrm>
            <a:off x="9053896" y="4332397"/>
            <a:ext cx="2088574" cy="1714500"/>
          </a:xfrm>
          <a:prstGeom prst="rect">
            <a:avLst/>
          </a:prstGeom>
          <a:noFill/>
          <a:ln>
            <a:noFill/>
          </a:ln>
        </p:spPr>
      </p:pic>
    </p:spTree>
  </p:cSld>
  <p:clrMapOvr>
    <a:masterClrMapping/>
  </p:clrMapOvr>
  <mc:AlternateContent>
    <mc:Choice Requires="p14">
      <p:transition spd="slow" p14:dur="16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10"/>
                                        </p:tgtEl>
                                        <p:attrNameLst>
                                          <p:attrName>style.visibility</p:attrName>
                                        </p:attrNameLst>
                                      </p:cBhvr>
                                      <p:to>
                                        <p:strVal val="visible"/>
                                      </p:to>
                                    </p:set>
                                    <p:anim calcmode="lin" valueType="num">
                                      <p:cBhvr additive="base">
                                        <p:cTn dur="500"/>
                                        <p:tgtEl>
                                          <p:spTgt spid="31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0" st="0"/>
                                            </p:txEl>
                                          </p:spTgt>
                                        </p:tgtEl>
                                        <p:attrNameLst>
                                          <p:attrName>style.visibility</p:attrName>
                                        </p:attrNameLst>
                                      </p:cBhvr>
                                      <p:to>
                                        <p:strVal val="visible"/>
                                      </p:to>
                                    </p:set>
                                    <p:animEffect filter="fade" transition="in">
                                      <p:cBhvr>
                                        <p:cTn dur="1000"/>
                                        <p:tgtEl>
                                          <p:spTgt spid="3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1" st="1"/>
                                            </p:txEl>
                                          </p:spTgt>
                                        </p:tgtEl>
                                        <p:attrNameLst>
                                          <p:attrName>style.visibility</p:attrName>
                                        </p:attrNameLst>
                                      </p:cBhvr>
                                      <p:to>
                                        <p:strVal val="visible"/>
                                      </p:to>
                                    </p:set>
                                    <p:animEffect filter="fade" transition="in">
                                      <p:cBhvr>
                                        <p:cTn dur="1000"/>
                                        <p:tgtEl>
                                          <p:spTgt spid="3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2" st="2"/>
                                            </p:txEl>
                                          </p:spTgt>
                                        </p:tgtEl>
                                        <p:attrNameLst>
                                          <p:attrName>style.visibility</p:attrName>
                                        </p:attrNameLst>
                                      </p:cBhvr>
                                      <p:to>
                                        <p:strVal val="visible"/>
                                      </p:to>
                                    </p:set>
                                    <p:animEffect filter="fade" transition="in">
                                      <p:cBhvr>
                                        <p:cTn dur="1000"/>
                                        <p:tgtEl>
                                          <p:spTgt spid="30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3" st="3"/>
                                            </p:txEl>
                                          </p:spTgt>
                                        </p:tgtEl>
                                        <p:attrNameLst>
                                          <p:attrName>style.visibility</p:attrName>
                                        </p:attrNameLst>
                                      </p:cBhvr>
                                      <p:to>
                                        <p:strVal val="visible"/>
                                      </p:to>
                                    </p:set>
                                    <p:animEffect filter="fade" transition="in">
                                      <p:cBhvr>
                                        <p:cTn dur="1000"/>
                                        <p:tgtEl>
                                          <p:spTgt spid="30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4" st="4"/>
                                            </p:txEl>
                                          </p:spTgt>
                                        </p:tgtEl>
                                        <p:attrNameLst>
                                          <p:attrName>style.visibility</p:attrName>
                                        </p:attrNameLst>
                                      </p:cBhvr>
                                      <p:to>
                                        <p:strVal val="visible"/>
                                      </p:to>
                                    </p:set>
                                    <p:animEffect filter="fade" transition="in">
                                      <p:cBhvr>
                                        <p:cTn dur="1000"/>
                                        <p:tgtEl>
                                          <p:spTgt spid="30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5" st="5"/>
                                            </p:txEl>
                                          </p:spTgt>
                                        </p:tgtEl>
                                        <p:attrNameLst>
                                          <p:attrName>style.visibility</p:attrName>
                                        </p:attrNameLst>
                                      </p:cBhvr>
                                      <p:to>
                                        <p:strVal val="visible"/>
                                      </p:to>
                                    </p:set>
                                    <p:animEffect filter="fade" transition="in">
                                      <p:cBhvr>
                                        <p:cTn dur="1000"/>
                                        <p:tgtEl>
                                          <p:spTgt spid="30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500"/>
                                        <p:tgtEl>
                                          <p:spTgt spid="311"/>
                                        </p:tgtEl>
                                      </p:cBhvr>
                                    </p:animEffect>
                                  </p:childTnLst>
                                </p:cTn>
                              </p:par>
                              <p:par>
                                <p:cTn fill="hold" nodeType="with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500"/>
                                        <p:tgtEl>
                                          <p:spTgt spid="3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descr="Smart Home System – All You Need to Know" id="167" name="Google Shape;167;p2"/>
          <p:cNvPicPr preferRelativeResize="0"/>
          <p:nvPr/>
        </p:nvPicPr>
        <p:blipFill rotWithShape="1">
          <a:blip r:embed="rId3">
            <a:alphaModFix/>
          </a:blip>
          <a:srcRect b="0" l="0" r="0" t="0"/>
          <a:stretch/>
        </p:blipFill>
        <p:spPr>
          <a:xfrm>
            <a:off x="798051" y="875675"/>
            <a:ext cx="4372224" cy="5335550"/>
          </a:xfrm>
          <a:prstGeom prst="rect">
            <a:avLst/>
          </a:prstGeom>
          <a:noFill/>
          <a:ln>
            <a:noFill/>
          </a:ln>
        </p:spPr>
      </p:pic>
      <p:sp>
        <p:nvSpPr>
          <p:cNvPr id="168" name="Google Shape;168;p2"/>
          <p:cNvSpPr txBox="1"/>
          <p:nvPr/>
        </p:nvSpPr>
        <p:spPr>
          <a:xfrm>
            <a:off x="5217425" y="982450"/>
            <a:ext cx="6199800" cy="3632700"/>
          </a:xfrm>
          <a:prstGeom prst="rect">
            <a:avLst/>
          </a:prstGeom>
          <a:noFill/>
          <a:ln>
            <a:noFill/>
          </a:ln>
        </p:spPr>
        <p:txBody>
          <a:bodyPr anchorCtr="0" anchor="t" bIns="91425" lIns="91425" spcFirstLastPara="1" rIns="91425" wrap="square" tIns="91425">
            <a:spAutoFit/>
          </a:bodyPr>
          <a:lstStyle/>
          <a:p>
            <a:pPr indent="-355600" lvl="0" marL="457200" rtl="0" algn="just">
              <a:lnSpc>
                <a:spcPct val="150000"/>
              </a:lnSpc>
              <a:spcBef>
                <a:spcPts val="0"/>
              </a:spcBef>
              <a:spcAft>
                <a:spcPts val="0"/>
              </a:spcAft>
              <a:buClr>
                <a:schemeClr val="dk1"/>
              </a:buClr>
              <a:buSzPts val="2000"/>
              <a:buFont typeface="Garamond"/>
              <a:buChar char="➢"/>
            </a:pPr>
            <a:r>
              <a:rPr lang="en-US" sz="2000">
                <a:solidFill>
                  <a:schemeClr val="dk1"/>
                </a:solidFill>
                <a:latin typeface="Garamond"/>
                <a:ea typeface="Garamond"/>
                <a:cs typeface="Garamond"/>
                <a:sym typeface="Garamond"/>
              </a:rPr>
              <a:t>Mechanism of removing as much human interaction as technically possible and replacing them with </a:t>
            </a:r>
            <a:endParaRPr>
              <a:solidFill>
                <a:schemeClr val="dk1"/>
              </a:solidFill>
            </a:endParaRPr>
          </a:p>
          <a:p>
            <a:pPr indent="0" lvl="0" marL="0" rtl="0" algn="just">
              <a:lnSpc>
                <a:spcPct val="150000"/>
              </a:lnSpc>
              <a:spcBef>
                <a:spcPts val="0"/>
              </a:spcBef>
              <a:spcAft>
                <a:spcPts val="0"/>
              </a:spcAft>
              <a:buNone/>
            </a:pPr>
            <a:r>
              <a:rPr lang="en-US" sz="2000">
                <a:solidFill>
                  <a:schemeClr val="dk1"/>
                </a:solidFill>
                <a:latin typeface="Garamond"/>
                <a:ea typeface="Garamond"/>
                <a:cs typeface="Garamond"/>
                <a:sym typeface="Garamond"/>
              </a:rPr>
              <a:t>programmed electronic systems, essentially the automation of home and housework.</a:t>
            </a:r>
            <a:endParaRPr sz="2000">
              <a:solidFill>
                <a:schemeClr val="dk1"/>
              </a:solidFill>
              <a:latin typeface="Garamond"/>
              <a:ea typeface="Garamond"/>
              <a:cs typeface="Garamond"/>
              <a:sym typeface="Garamond"/>
            </a:endParaRPr>
          </a:p>
          <a:p>
            <a:pPr indent="0" lvl="0" marL="0" rtl="0" algn="just">
              <a:lnSpc>
                <a:spcPct val="150000"/>
              </a:lnSpc>
              <a:spcBef>
                <a:spcPts val="0"/>
              </a:spcBef>
              <a:spcAft>
                <a:spcPts val="0"/>
              </a:spcAft>
              <a:buClr>
                <a:schemeClr val="dk1"/>
              </a:buClr>
              <a:buFont typeface="Arial"/>
              <a:buNone/>
            </a:pPr>
            <a:r>
              <a:t/>
            </a:r>
            <a:endParaRPr sz="2000">
              <a:solidFill>
                <a:schemeClr val="dk1"/>
              </a:solidFill>
              <a:latin typeface="Garamond"/>
              <a:ea typeface="Garamond"/>
              <a:cs typeface="Garamond"/>
              <a:sym typeface="Garamond"/>
            </a:endParaRPr>
          </a:p>
          <a:p>
            <a:pPr indent="-355600" lvl="0" marL="457200" rtl="0" algn="just">
              <a:lnSpc>
                <a:spcPct val="150000"/>
              </a:lnSpc>
              <a:spcBef>
                <a:spcPts val="0"/>
              </a:spcBef>
              <a:spcAft>
                <a:spcPts val="0"/>
              </a:spcAft>
              <a:buClr>
                <a:schemeClr val="dk1"/>
              </a:buClr>
              <a:buSzPts val="2000"/>
              <a:buFont typeface="Garamond"/>
              <a:buChar char="➢"/>
            </a:pPr>
            <a:r>
              <a:rPr lang="en-US" sz="2000">
                <a:solidFill>
                  <a:schemeClr val="dk1"/>
                </a:solidFill>
                <a:latin typeface="Garamond"/>
                <a:ea typeface="Garamond"/>
                <a:cs typeface="Garamond"/>
                <a:sym typeface="Garamond"/>
              </a:rPr>
              <a:t>Controlled remotely by a time schedule from any room or from any location in the world by phone.</a:t>
            </a:r>
            <a:endParaRPr>
              <a:solidFill>
                <a:schemeClr val="dk1"/>
              </a:solidFill>
            </a:endParaRPr>
          </a:p>
          <a:p>
            <a:pPr indent="0" lvl="0" marL="0" rtl="0" algn="l">
              <a:spcBef>
                <a:spcPts val="0"/>
              </a:spcBef>
              <a:spcAft>
                <a:spcPts val="0"/>
              </a:spcAft>
              <a:buNone/>
            </a:pPr>
            <a:r>
              <a:t/>
            </a:r>
            <a:endParaRPr>
              <a:latin typeface="Garamond"/>
              <a:ea typeface="Garamond"/>
              <a:cs typeface="Garamond"/>
              <a:sym typeface="Garamond"/>
            </a:endParaRPr>
          </a:p>
        </p:txBody>
      </p:sp>
      <p:pic>
        <p:nvPicPr>
          <p:cNvPr descr="Home Automation–Where to Begin? | The Content Wrangler" id="169" name="Google Shape;169;p2"/>
          <p:cNvPicPr preferRelativeResize="0"/>
          <p:nvPr/>
        </p:nvPicPr>
        <p:blipFill rotWithShape="1">
          <a:blip r:embed="rId4">
            <a:alphaModFix/>
          </a:blip>
          <a:srcRect b="0" l="0" r="0" t="0"/>
          <a:stretch/>
        </p:blipFill>
        <p:spPr>
          <a:xfrm>
            <a:off x="8476975" y="4153150"/>
            <a:ext cx="3064300" cy="2058076"/>
          </a:xfrm>
          <a:prstGeom prst="rect">
            <a:avLst/>
          </a:prstGeom>
          <a:noFill/>
          <a:ln>
            <a:noFill/>
          </a:ln>
        </p:spPr>
      </p:pic>
    </p:spTree>
  </p:cSld>
  <p:clrMapOvr>
    <a:masterClrMapping/>
  </p:clrMapOvr>
  <mc:AlternateContent>
    <mc:Choice Requires="p14">
      <p:transition spd="slow" p14:dur="1600">
        <p14:prism dir="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descr="Loading Times - Slow GIF - Slow Loading Loading Times GIFs" id="174" name="Google Shape;174;p3"/>
          <p:cNvPicPr preferRelativeResize="0"/>
          <p:nvPr/>
        </p:nvPicPr>
        <p:blipFill rotWithShape="1">
          <a:blip r:embed="rId3">
            <a:alphaModFix/>
          </a:blip>
          <a:srcRect b="0" l="0" r="0" t="0"/>
          <a:stretch/>
        </p:blipFill>
        <p:spPr>
          <a:xfrm>
            <a:off x="914400" y="1595163"/>
            <a:ext cx="2095500" cy="1987409"/>
          </a:xfrm>
          <a:prstGeom prst="rect">
            <a:avLst/>
          </a:prstGeom>
          <a:noFill/>
          <a:ln>
            <a:noFill/>
          </a:ln>
        </p:spPr>
      </p:pic>
      <p:sp>
        <p:nvSpPr>
          <p:cNvPr id="175" name="Google Shape;175;p3"/>
          <p:cNvSpPr txBox="1"/>
          <p:nvPr/>
        </p:nvSpPr>
        <p:spPr>
          <a:xfrm>
            <a:off x="1038225" y="3344072"/>
            <a:ext cx="3067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rgbClr val="FF0000"/>
                </a:solidFill>
                <a:latin typeface="Garamond"/>
                <a:ea typeface="Garamond"/>
                <a:cs typeface="Garamond"/>
                <a:sym typeface="Garamond"/>
              </a:rPr>
              <a:t>Slow data transfer</a:t>
            </a:r>
            <a:endParaRPr b="1" sz="1800">
              <a:solidFill>
                <a:srgbClr val="FF0000"/>
              </a:solidFill>
              <a:latin typeface="Garamond"/>
              <a:ea typeface="Garamond"/>
              <a:cs typeface="Garamond"/>
              <a:sym typeface="Garamond"/>
            </a:endParaRPr>
          </a:p>
        </p:txBody>
      </p:sp>
      <p:pic>
        <p:nvPicPr>
          <p:cNvPr descr="Error Oncall No Internet Connection Gmae GIF - Error Oncall No Internet Connection Gmae Google GIFs" id="176" name="Google Shape;176;p3"/>
          <p:cNvPicPr preferRelativeResize="0"/>
          <p:nvPr/>
        </p:nvPicPr>
        <p:blipFill rotWithShape="1">
          <a:blip r:embed="rId4">
            <a:alphaModFix/>
          </a:blip>
          <a:srcRect b="0" l="0" r="0" t="0"/>
          <a:stretch/>
        </p:blipFill>
        <p:spPr>
          <a:xfrm>
            <a:off x="3764756" y="2157138"/>
            <a:ext cx="2095500" cy="921435"/>
          </a:xfrm>
          <a:prstGeom prst="rect">
            <a:avLst/>
          </a:prstGeom>
          <a:noFill/>
          <a:ln>
            <a:noFill/>
          </a:ln>
        </p:spPr>
      </p:pic>
      <p:sp>
        <p:nvSpPr>
          <p:cNvPr id="177" name="Google Shape;177;p3"/>
          <p:cNvSpPr txBox="1"/>
          <p:nvPr/>
        </p:nvSpPr>
        <p:spPr>
          <a:xfrm>
            <a:off x="3664743" y="3321331"/>
            <a:ext cx="2295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F0000"/>
                </a:solidFill>
                <a:latin typeface="Garamond"/>
                <a:ea typeface="Garamond"/>
                <a:cs typeface="Garamond"/>
                <a:sym typeface="Garamond"/>
              </a:rPr>
              <a:t>Connectivity problem</a:t>
            </a:r>
            <a:endParaRPr b="1" sz="1800">
              <a:solidFill>
                <a:srgbClr val="FF0000"/>
              </a:solidFill>
              <a:latin typeface="Garamond"/>
              <a:ea typeface="Garamond"/>
              <a:cs typeface="Garamond"/>
              <a:sym typeface="Garamond"/>
            </a:endParaRPr>
          </a:p>
        </p:txBody>
      </p:sp>
      <p:pic>
        <p:nvPicPr>
          <p:cNvPr descr="Processing GIF - Processing GIFs" id="178" name="Google Shape;178;p3"/>
          <p:cNvPicPr preferRelativeResize="0"/>
          <p:nvPr/>
        </p:nvPicPr>
        <p:blipFill rotWithShape="1">
          <a:blip r:embed="rId5">
            <a:alphaModFix/>
          </a:blip>
          <a:srcRect b="0" l="0" r="0" t="0"/>
          <a:stretch/>
        </p:blipFill>
        <p:spPr>
          <a:xfrm>
            <a:off x="6615111" y="1595163"/>
            <a:ext cx="2095500" cy="1833837"/>
          </a:xfrm>
          <a:prstGeom prst="rect">
            <a:avLst/>
          </a:prstGeom>
          <a:noFill/>
          <a:ln>
            <a:noFill/>
          </a:ln>
        </p:spPr>
      </p:pic>
      <p:sp>
        <p:nvSpPr>
          <p:cNvPr id="179" name="Google Shape;179;p3"/>
          <p:cNvSpPr txBox="1"/>
          <p:nvPr/>
        </p:nvSpPr>
        <p:spPr>
          <a:xfrm>
            <a:off x="6615111" y="3321331"/>
            <a:ext cx="2529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F0000"/>
                </a:solidFill>
                <a:latin typeface="Garamond"/>
                <a:ea typeface="Garamond"/>
                <a:cs typeface="Garamond"/>
                <a:sym typeface="Garamond"/>
              </a:rPr>
              <a:t>Slow processing</a:t>
            </a:r>
            <a:endParaRPr b="1" sz="1800">
              <a:solidFill>
                <a:srgbClr val="FF0000"/>
              </a:solidFill>
              <a:latin typeface="Garamond"/>
              <a:ea typeface="Garamond"/>
              <a:cs typeface="Garamond"/>
              <a:sym typeface="Garamond"/>
            </a:endParaRPr>
          </a:p>
        </p:txBody>
      </p:sp>
      <p:pic>
        <p:nvPicPr>
          <p:cNvPr descr="We Are Connected Sleeping GIF - We Are Connected Sleeping Connection GIFs" id="180" name="Google Shape;180;p3"/>
          <p:cNvPicPr preferRelativeResize="0"/>
          <p:nvPr/>
        </p:nvPicPr>
        <p:blipFill rotWithShape="1">
          <a:blip r:embed="rId6">
            <a:alphaModFix/>
          </a:blip>
          <a:srcRect b="0" l="0" r="0" t="0"/>
          <a:stretch/>
        </p:blipFill>
        <p:spPr>
          <a:xfrm>
            <a:off x="9505379" y="1595163"/>
            <a:ext cx="1276106" cy="1716399"/>
          </a:xfrm>
          <a:prstGeom prst="rect">
            <a:avLst/>
          </a:prstGeom>
          <a:noFill/>
          <a:ln>
            <a:noFill/>
          </a:ln>
        </p:spPr>
      </p:pic>
      <p:sp>
        <p:nvSpPr>
          <p:cNvPr id="181" name="Google Shape;181;p3"/>
          <p:cNvSpPr txBox="1"/>
          <p:nvPr/>
        </p:nvSpPr>
        <p:spPr>
          <a:xfrm>
            <a:off x="9505379" y="3321332"/>
            <a:ext cx="1971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F0000"/>
                </a:solidFill>
                <a:latin typeface="Garamond"/>
                <a:ea typeface="Garamond"/>
                <a:cs typeface="Garamond"/>
                <a:sym typeface="Garamond"/>
              </a:rPr>
              <a:t>Wired connection</a:t>
            </a:r>
            <a:endParaRPr b="1" sz="1800">
              <a:solidFill>
                <a:srgbClr val="FF0000"/>
              </a:solidFill>
              <a:latin typeface="Garamond"/>
              <a:ea typeface="Garamond"/>
              <a:cs typeface="Garamond"/>
              <a:sym typeface="Garamond"/>
            </a:endParaRPr>
          </a:p>
        </p:txBody>
      </p:sp>
      <p:grpSp>
        <p:nvGrpSpPr>
          <p:cNvPr id="182" name="Google Shape;182;p3"/>
          <p:cNvGrpSpPr/>
          <p:nvPr/>
        </p:nvGrpSpPr>
        <p:grpSpPr>
          <a:xfrm>
            <a:off x="227615" y="723062"/>
            <a:ext cx="10922110" cy="1061700"/>
            <a:chOff x="-810610" y="-139882"/>
            <a:chExt cx="10922110" cy="1061700"/>
          </a:xfrm>
        </p:grpSpPr>
        <p:sp>
          <p:nvSpPr>
            <p:cNvPr id="183" name="Google Shape;183;p3"/>
            <p:cNvSpPr/>
            <p:nvPr/>
          </p:nvSpPr>
          <p:spPr>
            <a:xfrm>
              <a:off x="-810610" y="-139882"/>
              <a:ext cx="1061700" cy="1061700"/>
            </a:xfrm>
            <a:prstGeom prst="blockArc">
              <a:avLst>
                <a:gd fmla="val 18900000" name="adj1"/>
                <a:gd fmla="val 2700000" name="adj2"/>
                <a:gd fmla="val 2035" name="adj3"/>
              </a:avLst>
            </a:prstGeom>
            <a:noFill/>
            <a:ln cap="flat" cmpd="sng" w="15875">
              <a:solidFill>
                <a:srgbClr val="AE66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a:off x="242700" y="196778"/>
              <a:ext cx="9868800" cy="388200"/>
            </a:xfrm>
            <a:prstGeom prst="rect">
              <a:avLst/>
            </a:prstGeom>
            <a:solidFill>
              <a:srgbClr val="762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txBox="1"/>
            <p:nvPr/>
          </p:nvSpPr>
          <p:spPr>
            <a:xfrm>
              <a:off x="242700" y="196778"/>
              <a:ext cx="9868800" cy="388200"/>
            </a:xfrm>
            <a:prstGeom prst="rect">
              <a:avLst/>
            </a:prstGeom>
            <a:noFill/>
            <a:ln>
              <a:noFill/>
            </a:ln>
          </p:spPr>
          <p:txBody>
            <a:bodyPr anchorCtr="0" anchor="ctr" bIns="60950" lIns="310300" spcFirstLastPara="1" rIns="60950" wrap="square" tIns="60950">
              <a:noAutofit/>
            </a:bodyPr>
            <a:lstStyle/>
            <a:p>
              <a:pPr indent="0" lvl="0" marL="0" marR="0" rtl="0" algn="l">
                <a:lnSpc>
                  <a:spcPct val="90000"/>
                </a:lnSpc>
                <a:spcBef>
                  <a:spcPts val="0"/>
                </a:spcBef>
                <a:spcAft>
                  <a:spcPts val="0"/>
                </a:spcAft>
                <a:buClr>
                  <a:schemeClr val="lt1"/>
                </a:buClr>
                <a:buSzPts val="2400"/>
                <a:buFont typeface="Times New Roman"/>
                <a:buNone/>
              </a:pPr>
              <a:r>
                <a:rPr b="1" lang="en-US" sz="2400">
                  <a:solidFill>
                    <a:schemeClr val="lt1"/>
                  </a:solidFill>
                  <a:latin typeface="Times New Roman"/>
                  <a:ea typeface="Times New Roman"/>
                  <a:cs typeface="Times New Roman"/>
                  <a:sym typeface="Times New Roman"/>
                </a:rPr>
                <a:t>PROBLEMS IDENTIFIED IN EXISTING SYSTEM</a:t>
              </a:r>
              <a:endParaRPr/>
            </a:p>
          </p:txBody>
        </p:sp>
        <p:sp>
          <p:nvSpPr>
            <p:cNvPr id="186" name="Google Shape;186;p3"/>
            <p:cNvSpPr/>
            <p:nvPr/>
          </p:nvSpPr>
          <p:spPr>
            <a:xfrm>
              <a:off x="0" y="148238"/>
              <a:ext cx="485400" cy="485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How Expensive Stan Marsh Sticker - How Expensive Stan Marsh South Park Stickers" id="187" name="Google Shape;187;p3"/>
          <p:cNvPicPr preferRelativeResize="0"/>
          <p:nvPr/>
        </p:nvPicPr>
        <p:blipFill rotWithShape="1">
          <a:blip r:embed="rId7">
            <a:alphaModFix/>
          </a:blip>
          <a:srcRect b="0" l="0" r="0" t="0"/>
          <a:stretch/>
        </p:blipFill>
        <p:spPr>
          <a:xfrm>
            <a:off x="2662239" y="3713404"/>
            <a:ext cx="1819275" cy="1905000"/>
          </a:xfrm>
          <a:prstGeom prst="rect">
            <a:avLst/>
          </a:prstGeom>
          <a:noFill/>
          <a:ln>
            <a:noFill/>
          </a:ln>
        </p:spPr>
      </p:pic>
      <p:sp>
        <p:nvSpPr>
          <p:cNvPr id="188" name="Google Shape;188;p3"/>
          <p:cNvSpPr txBox="1"/>
          <p:nvPr/>
        </p:nvSpPr>
        <p:spPr>
          <a:xfrm>
            <a:off x="2662239" y="5749236"/>
            <a:ext cx="3500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F0000"/>
                </a:solidFill>
                <a:latin typeface="Garamond"/>
                <a:ea typeface="Garamond"/>
                <a:cs typeface="Garamond"/>
                <a:sym typeface="Garamond"/>
              </a:rPr>
              <a:t>High maintenance cost</a:t>
            </a:r>
            <a:endParaRPr b="1" sz="1800">
              <a:solidFill>
                <a:srgbClr val="FF0000"/>
              </a:solidFill>
              <a:latin typeface="Garamond"/>
              <a:ea typeface="Garamond"/>
              <a:cs typeface="Garamond"/>
              <a:sym typeface="Garamond"/>
            </a:endParaRPr>
          </a:p>
        </p:txBody>
      </p:sp>
      <p:pic>
        <p:nvPicPr>
          <p:cNvPr descr="Cam Aye Camara Ojo Sticker - Cam Aye Camara Ojo Security Camera Stickers" id="189" name="Google Shape;189;p3"/>
          <p:cNvPicPr preferRelativeResize="0"/>
          <p:nvPr/>
        </p:nvPicPr>
        <p:blipFill rotWithShape="1">
          <a:blip r:embed="rId8">
            <a:alphaModFix/>
          </a:blip>
          <a:srcRect b="0" l="0" r="0" t="0"/>
          <a:stretch/>
        </p:blipFill>
        <p:spPr>
          <a:xfrm>
            <a:off x="6710362" y="3851516"/>
            <a:ext cx="1905000" cy="1628775"/>
          </a:xfrm>
          <a:prstGeom prst="rect">
            <a:avLst/>
          </a:prstGeom>
          <a:noFill/>
          <a:ln>
            <a:noFill/>
          </a:ln>
        </p:spPr>
      </p:pic>
      <p:sp>
        <p:nvSpPr>
          <p:cNvPr id="190" name="Google Shape;190;p3"/>
          <p:cNvSpPr txBox="1"/>
          <p:nvPr/>
        </p:nvSpPr>
        <p:spPr>
          <a:xfrm flipH="1">
            <a:off x="7008525" y="5749236"/>
            <a:ext cx="3021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F0000"/>
                </a:solidFill>
                <a:latin typeface="Garamond"/>
                <a:ea typeface="Garamond"/>
                <a:cs typeface="Garamond"/>
                <a:sym typeface="Garamond"/>
              </a:rPr>
              <a:t>Security issues</a:t>
            </a:r>
            <a:endParaRPr b="1" sz="1800">
              <a:solidFill>
                <a:srgbClr val="FF0000"/>
              </a:solidFill>
              <a:latin typeface="Garamond"/>
              <a:ea typeface="Garamond"/>
              <a:cs typeface="Garamond"/>
              <a:sym typeface="Garamond"/>
            </a:endParaRPr>
          </a:p>
        </p:txBody>
      </p:sp>
    </p:spTree>
  </p:cSld>
  <p:clrMapOvr>
    <a:masterClrMapping/>
  </p:clrMapOvr>
  <mc:AlternateContent>
    <mc:Choice Requires="p14">
      <p:transition spd="slow" p14:dur="1600">
        <p14:prism dir="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descr="Loading Times - Slow GIF - Slow Loading Loading Times GIFs" id="195" name="Google Shape;195;p4"/>
          <p:cNvPicPr preferRelativeResize="0"/>
          <p:nvPr/>
        </p:nvPicPr>
        <p:blipFill rotWithShape="1">
          <a:blip r:embed="rId3">
            <a:alphaModFix/>
          </a:blip>
          <a:srcRect b="0" l="0" r="0" t="0"/>
          <a:stretch/>
        </p:blipFill>
        <p:spPr>
          <a:xfrm>
            <a:off x="914400" y="1595163"/>
            <a:ext cx="2095500" cy="1987409"/>
          </a:xfrm>
          <a:prstGeom prst="rect">
            <a:avLst/>
          </a:prstGeom>
          <a:noFill/>
          <a:ln>
            <a:noFill/>
          </a:ln>
        </p:spPr>
      </p:pic>
      <p:sp>
        <p:nvSpPr>
          <p:cNvPr id="196" name="Google Shape;196;p4"/>
          <p:cNvSpPr txBox="1"/>
          <p:nvPr/>
        </p:nvSpPr>
        <p:spPr>
          <a:xfrm>
            <a:off x="1038225" y="3344072"/>
            <a:ext cx="30670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rgbClr val="FF0000"/>
                </a:solidFill>
                <a:latin typeface="Garamond"/>
                <a:ea typeface="Garamond"/>
                <a:cs typeface="Garamond"/>
                <a:sym typeface="Garamond"/>
              </a:rPr>
              <a:t>Slow data transfer</a:t>
            </a:r>
            <a:endParaRPr b="1" sz="1800">
              <a:solidFill>
                <a:srgbClr val="FF0000"/>
              </a:solidFill>
              <a:latin typeface="Garamond"/>
              <a:ea typeface="Garamond"/>
              <a:cs typeface="Garamond"/>
              <a:sym typeface="Garamond"/>
            </a:endParaRPr>
          </a:p>
        </p:txBody>
      </p:sp>
      <p:pic>
        <p:nvPicPr>
          <p:cNvPr descr="Error Oncall No Internet Connection Gmae GIF - Error Oncall No Internet Connection Gmae Google GIFs" id="197" name="Google Shape;197;p4"/>
          <p:cNvPicPr preferRelativeResize="0"/>
          <p:nvPr/>
        </p:nvPicPr>
        <p:blipFill rotWithShape="1">
          <a:blip r:embed="rId4">
            <a:alphaModFix/>
          </a:blip>
          <a:srcRect b="0" l="0" r="0" t="0"/>
          <a:stretch/>
        </p:blipFill>
        <p:spPr>
          <a:xfrm>
            <a:off x="3764756" y="2157138"/>
            <a:ext cx="2095500" cy="921435"/>
          </a:xfrm>
          <a:prstGeom prst="rect">
            <a:avLst/>
          </a:prstGeom>
          <a:noFill/>
          <a:ln>
            <a:noFill/>
          </a:ln>
        </p:spPr>
      </p:pic>
      <p:sp>
        <p:nvSpPr>
          <p:cNvPr id="198" name="Google Shape;198;p4"/>
          <p:cNvSpPr txBox="1"/>
          <p:nvPr/>
        </p:nvSpPr>
        <p:spPr>
          <a:xfrm>
            <a:off x="3664743" y="3321331"/>
            <a:ext cx="229552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F0000"/>
                </a:solidFill>
                <a:latin typeface="Garamond"/>
                <a:ea typeface="Garamond"/>
                <a:cs typeface="Garamond"/>
                <a:sym typeface="Garamond"/>
              </a:rPr>
              <a:t>Connectivity problem</a:t>
            </a:r>
            <a:endParaRPr b="1" sz="1800">
              <a:solidFill>
                <a:srgbClr val="FF0000"/>
              </a:solidFill>
              <a:latin typeface="Garamond"/>
              <a:ea typeface="Garamond"/>
              <a:cs typeface="Garamond"/>
              <a:sym typeface="Garamond"/>
            </a:endParaRPr>
          </a:p>
        </p:txBody>
      </p:sp>
      <p:pic>
        <p:nvPicPr>
          <p:cNvPr descr="Processing GIF - Processing GIFs" id="199" name="Google Shape;199;p4"/>
          <p:cNvPicPr preferRelativeResize="0"/>
          <p:nvPr/>
        </p:nvPicPr>
        <p:blipFill rotWithShape="1">
          <a:blip r:embed="rId5">
            <a:alphaModFix/>
          </a:blip>
          <a:srcRect b="0" l="0" r="0" t="0"/>
          <a:stretch/>
        </p:blipFill>
        <p:spPr>
          <a:xfrm>
            <a:off x="6615111" y="1595163"/>
            <a:ext cx="2095500" cy="1833837"/>
          </a:xfrm>
          <a:prstGeom prst="rect">
            <a:avLst/>
          </a:prstGeom>
          <a:noFill/>
          <a:ln>
            <a:noFill/>
          </a:ln>
        </p:spPr>
      </p:pic>
      <p:sp>
        <p:nvSpPr>
          <p:cNvPr id="200" name="Google Shape;200;p4"/>
          <p:cNvSpPr txBox="1"/>
          <p:nvPr/>
        </p:nvSpPr>
        <p:spPr>
          <a:xfrm>
            <a:off x="6615111" y="3321331"/>
            <a:ext cx="25288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F0000"/>
                </a:solidFill>
                <a:latin typeface="Garamond"/>
                <a:ea typeface="Garamond"/>
                <a:cs typeface="Garamond"/>
                <a:sym typeface="Garamond"/>
              </a:rPr>
              <a:t>Slow processing</a:t>
            </a:r>
            <a:endParaRPr b="1" sz="1800">
              <a:solidFill>
                <a:srgbClr val="FF0000"/>
              </a:solidFill>
              <a:latin typeface="Garamond"/>
              <a:ea typeface="Garamond"/>
              <a:cs typeface="Garamond"/>
              <a:sym typeface="Garamond"/>
            </a:endParaRPr>
          </a:p>
        </p:txBody>
      </p:sp>
      <p:pic>
        <p:nvPicPr>
          <p:cNvPr descr="We Are Connected Sleeping GIF - We Are Connected Sleeping Connection GIFs" id="201" name="Google Shape;201;p4"/>
          <p:cNvPicPr preferRelativeResize="0"/>
          <p:nvPr/>
        </p:nvPicPr>
        <p:blipFill rotWithShape="1">
          <a:blip r:embed="rId6">
            <a:alphaModFix/>
          </a:blip>
          <a:srcRect b="0" l="0" r="0" t="0"/>
          <a:stretch/>
        </p:blipFill>
        <p:spPr>
          <a:xfrm>
            <a:off x="9505379" y="1595163"/>
            <a:ext cx="1276106" cy="1716399"/>
          </a:xfrm>
          <a:prstGeom prst="rect">
            <a:avLst/>
          </a:prstGeom>
          <a:noFill/>
          <a:ln>
            <a:noFill/>
          </a:ln>
        </p:spPr>
      </p:pic>
      <p:sp>
        <p:nvSpPr>
          <p:cNvPr id="202" name="Google Shape;202;p4"/>
          <p:cNvSpPr txBox="1"/>
          <p:nvPr/>
        </p:nvSpPr>
        <p:spPr>
          <a:xfrm>
            <a:off x="9505379" y="3321332"/>
            <a:ext cx="197167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F0000"/>
                </a:solidFill>
                <a:latin typeface="Garamond"/>
                <a:ea typeface="Garamond"/>
                <a:cs typeface="Garamond"/>
                <a:sym typeface="Garamond"/>
              </a:rPr>
              <a:t>Wired connection</a:t>
            </a:r>
            <a:endParaRPr b="1" sz="1800">
              <a:solidFill>
                <a:srgbClr val="FF0000"/>
              </a:solidFill>
              <a:latin typeface="Garamond"/>
              <a:ea typeface="Garamond"/>
              <a:cs typeface="Garamond"/>
              <a:sym typeface="Garamond"/>
            </a:endParaRPr>
          </a:p>
        </p:txBody>
      </p:sp>
      <p:grpSp>
        <p:nvGrpSpPr>
          <p:cNvPr id="203" name="Google Shape;203;p4"/>
          <p:cNvGrpSpPr/>
          <p:nvPr/>
        </p:nvGrpSpPr>
        <p:grpSpPr>
          <a:xfrm>
            <a:off x="227615" y="723062"/>
            <a:ext cx="10922017" cy="1061642"/>
            <a:chOff x="-810610" y="-139882"/>
            <a:chExt cx="10922017" cy="1061642"/>
          </a:xfrm>
        </p:grpSpPr>
        <p:sp>
          <p:nvSpPr>
            <p:cNvPr id="204" name="Google Shape;204;p4"/>
            <p:cNvSpPr/>
            <p:nvPr/>
          </p:nvSpPr>
          <p:spPr>
            <a:xfrm>
              <a:off x="-810610" y="-139882"/>
              <a:ext cx="1061642" cy="1061642"/>
            </a:xfrm>
            <a:prstGeom prst="blockArc">
              <a:avLst>
                <a:gd fmla="val 18900000" name="adj1"/>
                <a:gd fmla="val 2700000" name="adj2"/>
                <a:gd fmla="val 2035" name="adj3"/>
              </a:avLst>
            </a:prstGeom>
            <a:noFill/>
            <a:ln cap="flat" cmpd="sng" w="15875">
              <a:solidFill>
                <a:srgbClr val="AE66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
            <p:cNvSpPr/>
            <p:nvPr/>
          </p:nvSpPr>
          <p:spPr>
            <a:xfrm>
              <a:off x="242700" y="196778"/>
              <a:ext cx="9868707" cy="388320"/>
            </a:xfrm>
            <a:prstGeom prst="rect">
              <a:avLst/>
            </a:prstGeom>
            <a:solidFill>
              <a:srgbClr val="762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4"/>
            <p:cNvSpPr txBox="1"/>
            <p:nvPr/>
          </p:nvSpPr>
          <p:spPr>
            <a:xfrm>
              <a:off x="242700" y="196778"/>
              <a:ext cx="9868707" cy="388320"/>
            </a:xfrm>
            <a:prstGeom prst="rect">
              <a:avLst/>
            </a:prstGeom>
            <a:noFill/>
            <a:ln>
              <a:noFill/>
            </a:ln>
          </p:spPr>
          <p:txBody>
            <a:bodyPr anchorCtr="0" anchor="ctr" bIns="60950" lIns="310300" spcFirstLastPara="1" rIns="60950" wrap="square" tIns="60950">
              <a:noAutofit/>
            </a:bodyPr>
            <a:lstStyle/>
            <a:p>
              <a:pPr indent="0" lvl="0" marL="0" marR="0" rtl="0" algn="l">
                <a:lnSpc>
                  <a:spcPct val="90000"/>
                </a:lnSpc>
                <a:spcBef>
                  <a:spcPts val="0"/>
                </a:spcBef>
                <a:spcAft>
                  <a:spcPts val="0"/>
                </a:spcAft>
                <a:buClr>
                  <a:schemeClr val="lt1"/>
                </a:buClr>
                <a:buSzPts val="2400"/>
                <a:buFont typeface="Times New Roman"/>
                <a:buNone/>
              </a:pPr>
              <a:r>
                <a:rPr b="1" lang="en-US" sz="2400">
                  <a:solidFill>
                    <a:schemeClr val="lt1"/>
                  </a:solidFill>
                  <a:latin typeface="Times New Roman"/>
                  <a:ea typeface="Times New Roman"/>
                  <a:cs typeface="Times New Roman"/>
                  <a:sym typeface="Times New Roman"/>
                </a:rPr>
                <a:t>PROBLEMS IDENTIFIED IN EXISTING SYSTEM</a:t>
              </a:r>
              <a:endParaRPr/>
            </a:p>
          </p:txBody>
        </p:sp>
        <p:sp>
          <p:nvSpPr>
            <p:cNvPr id="207" name="Google Shape;207;p4"/>
            <p:cNvSpPr/>
            <p:nvPr/>
          </p:nvSpPr>
          <p:spPr>
            <a:xfrm>
              <a:off x="0" y="148238"/>
              <a:ext cx="485400" cy="485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How Expensive Stan Marsh Sticker - How Expensive Stan Marsh South Park Stickers" id="208" name="Google Shape;208;p4"/>
          <p:cNvPicPr preferRelativeResize="0"/>
          <p:nvPr/>
        </p:nvPicPr>
        <p:blipFill rotWithShape="1">
          <a:blip r:embed="rId7">
            <a:alphaModFix/>
          </a:blip>
          <a:srcRect b="0" l="0" r="0" t="0"/>
          <a:stretch/>
        </p:blipFill>
        <p:spPr>
          <a:xfrm>
            <a:off x="2662239" y="3713404"/>
            <a:ext cx="1819275" cy="1905000"/>
          </a:xfrm>
          <a:prstGeom prst="rect">
            <a:avLst/>
          </a:prstGeom>
          <a:noFill/>
          <a:ln>
            <a:noFill/>
          </a:ln>
        </p:spPr>
      </p:pic>
      <p:sp>
        <p:nvSpPr>
          <p:cNvPr id="209" name="Google Shape;209;p4"/>
          <p:cNvSpPr txBox="1"/>
          <p:nvPr/>
        </p:nvSpPr>
        <p:spPr>
          <a:xfrm>
            <a:off x="2662239" y="5749236"/>
            <a:ext cx="350043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F0000"/>
                </a:solidFill>
                <a:latin typeface="Garamond"/>
                <a:ea typeface="Garamond"/>
                <a:cs typeface="Garamond"/>
                <a:sym typeface="Garamond"/>
              </a:rPr>
              <a:t>High maintenance cost</a:t>
            </a:r>
            <a:endParaRPr b="1" sz="1800">
              <a:solidFill>
                <a:srgbClr val="FF0000"/>
              </a:solidFill>
              <a:latin typeface="Garamond"/>
              <a:ea typeface="Garamond"/>
              <a:cs typeface="Garamond"/>
              <a:sym typeface="Garamond"/>
            </a:endParaRPr>
          </a:p>
        </p:txBody>
      </p:sp>
      <p:pic>
        <p:nvPicPr>
          <p:cNvPr descr="Cam Aye Camara Ojo Sticker - Cam Aye Camara Ojo Security Camera Stickers" id="210" name="Google Shape;210;p4"/>
          <p:cNvPicPr preferRelativeResize="0"/>
          <p:nvPr/>
        </p:nvPicPr>
        <p:blipFill rotWithShape="1">
          <a:blip r:embed="rId8">
            <a:alphaModFix/>
          </a:blip>
          <a:srcRect b="0" l="0" r="0" t="0"/>
          <a:stretch/>
        </p:blipFill>
        <p:spPr>
          <a:xfrm>
            <a:off x="6710362" y="3851516"/>
            <a:ext cx="1905000" cy="1628775"/>
          </a:xfrm>
          <a:prstGeom prst="rect">
            <a:avLst/>
          </a:prstGeom>
          <a:noFill/>
          <a:ln>
            <a:noFill/>
          </a:ln>
        </p:spPr>
      </p:pic>
      <p:sp>
        <p:nvSpPr>
          <p:cNvPr id="211" name="Google Shape;211;p4"/>
          <p:cNvSpPr txBox="1"/>
          <p:nvPr/>
        </p:nvSpPr>
        <p:spPr>
          <a:xfrm flipH="1">
            <a:off x="7008494" y="5749236"/>
            <a:ext cx="30213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F0000"/>
                </a:solidFill>
                <a:latin typeface="Garamond"/>
                <a:ea typeface="Garamond"/>
                <a:cs typeface="Garamond"/>
                <a:sym typeface="Garamond"/>
              </a:rPr>
              <a:t>Security issues</a:t>
            </a:r>
            <a:endParaRPr b="1" sz="1800">
              <a:solidFill>
                <a:srgbClr val="FF0000"/>
              </a:solidFill>
              <a:latin typeface="Garamond"/>
              <a:ea typeface="Garamond"/>
              <a:cs typeface="Garamond"/>
              <a:sym typeface="Garamond"/>
            </a:endParaRPr>
          </a:p>
        </p:txBody>
      </p:sp>
    </p:spTree>
  </p:cSld>
  <p:clrMapOvr>
    <a:masterClrMapping/>
  </p:clrMapOvr>
  <mc:AlternateContent>
    <mc:Choice Requires="p14">
      <p:transition spd="slow" p14:dur="16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5"/>
                                        </p:tgtEl>
                                        <p:attrNameLst>
                                          <p:attrName>style.visibility</p:attrName>
                                        </p:attrNameLst>
                                      </p:cBhvr>
                                      <p:to>
                                        <p:strVal val="visible"/>
                                      </p:to>
                                    </p:set>
                                    <p:anim calcmode="lin" valueType="num">
                                      <p:cBhvr additive="base">
                                        <p:cTn dur="250"/>
                                        <p:tgtEl>
                                          <p:spTgt spid="19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96"/>
                                        </p:tgtEl>
                                        <p:attrNameLst>
                                          <p:attrName>style.visibility</p:attrName>
                                        </p:attrNameLst>
                                      </p:cBhvr>
                                      <p:to>
                                        <p:strVal val="visible"/>
                                      </p:to>
                                    </p:set>
                                    <p:anim calcmode="lin" valueType="num">
                                      <p:cBhvr additive="base">
                                        <p:cTn dur="250"/>
                                        <p:tgtEl>
                                          <p:spTgt spid="19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250"/>
                                        <p:tgtEl>
                                          <p:spTgt spid="197"/>
                                        </p:tgtEl>
                                      </p:cBhvr>
                                    </p:animEffect>
                                  </p:childTnLst>
                                </p:cTn>
                              </p:par>
                              <p:par>
                                <p:cTn fill="hold" nodeType="with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500"/>
                                        <p:tgtEl>
                                          <p:spTgt spid="1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500"/>
                                        <p:tgtEl>
                                          <p:spTgt spid="199"/>
                                        </p:tgtEl>
                                      </p:cBhvr>
                                    </p:animEffect>
                                  </p:childTnLst>
                                </p:cTn>
                              </p:par>
                              <p:par>
                                <p:cTn fill="hold" nodeType="with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500"/>
                                        <p:tgtEl>
                                          <p:spTgt spid="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1"/>
                                        </p:tgtEl>
                                        <p:attrNameLst>
                                          <p:attrName>style.visibility</p:attrName>
                                        </p:attrNameLst>
                                      </p:cBhvr>
                                      <p:to>
                                        <p:strVal val="visible"/>
                                      </p:to>
                                    </p:set>
                                    <p:anim calcmode="lin" valueType="num">
                                      <p:cBhvr additive="base">
                                        <p:cTn dur="250"/>
                                        <p:tgtEl>
                                          <p:spTgt spid="20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02"/>
                                        </p:tgtEl>
                                        <p:attrNameLst>
                                          <p:attrName>style.visibility</p:attrName>
                                        </p:attrNameLst>
                                      </p:cBhvr>
                                      <p:to>
                                        <p:strVal val="visible"/>
                                      </p:to>
                                    </p:set>
                                    <p:anim calcmode="lin" valueType="num">
                                      <p:cBhvr additive="base">
                                        <p:cTn dur="250"/>
                                        <p:tgtEl>
                                          <p:spTgt spid="20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8"/>
                                        </p:tgtEl>
                                        <p:attrNameLst>
                                          <p:attrName>style.visibility</p:attrName>
                                        </p:attrNameLst>
                                      </p:cBhvr>
                                      <p:to>
                                        <p:strVal val="visible"/>
                                      </p:to>
                                    </p:set>
                                    <p:anim calcmode="lin" valueType="num">
                                      <p:cBhvr additive="base">
                                        <p:cTn dur="250"/>
                                        <p:tgtEl>
                                          <p:spTgt spid="20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09"/>
                                        </p:tgtEl>
                                        <p:attrNameLst>
                                          <p:attrName>style.visibility</p:attrName>
                                        </p:attrNameLst>
                                      </p:cBhvr>
                                      <p:to>
                                        <p:strVal val="visible"/>
                                      </p:to>
                                    </p:set>
                                    <p:anim calcmode="lin" valueType="num">
                                      <p:cBhvr additive="base">
                                        <p:cTn dur="250"/>
                                        <p:tgtEl>
                                          <p:spTgt spid="20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1"/>
                                        </p:tgtEl>
                                        <p:attrNameLst>
                                          <p:attrName>style.visibility</p:attrName>
                                        </p:attrNameLst>
                                      </p:cBhvr>
                                      <p:to>
                                        <p:strVal val="visible"/>
                                      </p:to>
                                    </p:set>
                                    <p:anim calcmode="lin" valueType="num">
                                      <p:cBhvr additive="base">
                                        <p:cTn dur="250"/>
                                        <p:tgtEl>
                                          <p:spTgt spid="21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10"/>
                                        </p:tgtEl>
                                        <p:attrNameLst>
                                          <p:attrName>style.visibility</p:attrName>
                                        </p:attrNameLst>
                                      </p:cBhvr>
                                      <p:to>
                                        <p:strVal val="visible"/>
                                      </p:to>
                                    </p:set>
                                    <p:anim calcmode="lin" valueType="num">
                                      <p:cBhvr additive="base">
                                        <p:cTn dur="250"/>
                                        <p:tgtEl>
                                          <p:spTgt spid="21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grpSp>
        <p:nvGrpSpPr>
          <p:cNvPr id="216" name="Google Shape;216;p5"/>
          <p:cNvGrpSpPr/>
          <p:nvPr/>
        </p:nvGrpSpPr>
        <p:grpSpPr>
          <a:xfrm>
            <a:off x="315826" y="708259"/>
            <a:ext cx="10922017" cy="1061642"/>
            <a:chOff x="-810610" y="-139882"/>
            <a:chExt cx="10922017" cy="1061642"/>
          </a:xfrm>
        </p:grpSpPr>
        <p:sp>
          <p:nvSpPr>
            <p:cNvPr id="217" name="Google Shape;217;p5"/>
            <p:cNvSpPr/>
            <p:nvPr/>
          </p:nvSpPr>
          <p:spPr>
            <a:xfrm>
              <a:off x="-810610" y="-139882"/>
              <a:ext cx="1061642" cy="1061642"/>
            </a:xfrm>
            <a:prstGeom prst="blockArc">
              <a:avLst>
                <a:gd fmla="val 18900000" name="adj1"/>
                <a:gd fmla="val 2700000" name="adj2"/>
                <a:gd fmla="val 2035" name="adj3"/>
              </a:avLst>
            </a:prstGeom>
            <a:noFill/>
            <a:ln cap="flat" cmpd="sng" w="15875">
              <a:solidFill>
                <a:srgbClr val="AE66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a:off x="242700" y="196778"/>
              <a:ext cx="9868707" cy="388320"/>
            </a:xfrm>
            <a:prstGeom prst="rect">
              <a:avLst/>
            </a:prstGeom>
            <a:solidFill>
              <a:srgbClr val="762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txBox="1"/>
            <p:nvPr/>
          </p:nvSpPr>
          <p:spPr>
            <a:xfrm>
              <a:off x="242700" y="196778"/>
              <a:ext cx="9868707" cy="388320"/>
            </a:xfrm>
            <a:prstGeom prst="rect">
              <a:avLst/>
            </a:prstGeom>
            <a:noFill/>
            <a:ln>
              <a:noFill/>
            </a:ln>
          </p:spPr>
          <p:txBody>
            <a:bodyPr anchorCtr="0" anchor="ctr" bIns="60950" lIns="310300" spcFirstLastPara="1" rIns="60950" wrap="square" tIns="60950">
              <a:noAutofit/>
            </a:bodyPr>
            <a:lstStyle/>
            <a:p>
              <a:pPr indent="0" lvl="0" marL="0" rtl="0" algn="l">
                <a:lnSpc>
                  <a:spcPct val="90000"/>
                </a:lnSpc>
                <a:spcBef>
                  <a:spcPts val="0"/>
                </a:spcBef>
                <a:spcAft>
                  <a:spcPts val="0"/>
                </a:spcAft>
                <a:buClr>
                  <a:schemeClr val="lt1"/>
                </a:buClr>
                <a:buSzPts val="2400"/>
                <a:buFont typeface="Times New Roman"/>
                <a:buNone/>
              </a:pPr>
              <a:r>
                <a:rPr b="1" lang="en-US" sz="2400">
                  <a:solidFill>
                    <a:schemeClr val="lt1"/>
                  </a:solidFill>
                  <a:latin typeface="Times New Roman"/>
                  <a:ea typeface="Times New Roman"/>
                  <a:cs typeface="Times New Roman"/>
                  <a:sym typeface="Times New Roman"/>
                </a:rPr>
                <a:t>HOME AUTOMATION USING WIFI</a:t>
              </a:r>
              <a:endParaRPr/>
            </a:p>
          </p:txBody>
        </p:sp>
        <p:sp>
          <p:nvSpPr>
            <p:cNvPr id="220" name="Google Shape;220;p5"/>
            <p:cNvSpPr/>
            <p:nvPr/>
          </p:nvSpPr>
          <p:spPr>
            <a:xfrm>
              <a:off x="0" y="148238"/>
              <a:ext cx="485400" cy="485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 name="Google Shape;221;p5"/>
          <p:cNvSpPr txBox="1"/>
          <p:nvPr/>
        </p:nvSpPr>
        <p:spPr>
          <a:xfrm>
            <a:off x="1040296" y="1730763"/>
            <a:ext cx="10111500" cy="3170700"/>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50000"/>
              </a:lnSpc>
              <a:spcBef>
                <a:spcPts val="0"/>
              </a:spcBef>
              <a:spcAft>
                <a:spcPts val="0"/>
              </a:spcAft>
              <a:buClr>
                <a:srgbClr val="C00000"/>
              </a:buClr>
              <a:buSzPts val="2000"/>
              <a:buFont typeface="Noto Sans Symbols"/>
              <a:buChar char="❑"/>
            </a:pPr>
            <a:r>
              <a:rPr lang="en-US" sz="2000">
                <a:solidFill>
                  <a:schemeClr val="dk1"/>
                </a:solidFill>
                <a:latin typeface="Garamond"/>
                <a:ea typeface="Garamond"/>
                <a:cs typeface="Garamond"/>
                <a:sym typeface="Garamond"/>
              </a:rPr>
              <a:t>Based on the network established between Wi-Fi modules, modem and Smart phone where the smart phone is used to give commands.(No internet connection is required)</a:t>
            </a:r>
            <a:endParaRPr sz="2000">
              <a:solidFill>
                <a:schemeClr val="dk1"/>
              </a:solidFill>
              <a:latin typeface="Garamond"/>
              <a:ea typeface="Garamond"/>
              <a:cs typeface="Garamond"/>
              <a:sym typeface="Garamond"/>
            </a:endParaRPr>
          </a:p>
          <a:p>
            <a:pPr indent="-342900" lvl="0" marL="342900" marR="0" rtl="0" algn="just">
              <a:lnSpc>
                <a:spcPct val="150000"/>
              </a:lnSpc>
              <a:spcBef>
                <a:spcPts val="0"/>
              </a:spcBef>
              <a:spcAft>
                <a:spcPts val="0"/>
              </a:spcAft>
              <a:buClr>
                <a:srgbClr val="C00000"/>
              </a:buClr>
              <a:buSzPts val="2000"/>
              <a:buFont typeface="Noto Sans Symbols"/>
              <a:buChar char="❑"/>
            </a:pPr>
            <a:r>
              <a:rPr lang="en-US" sz="2000">
                <a:solidFill>
                  <a:schemeClr val="dk1"/>
                </a:solidFill>
                <a:latin typeface="Garamond"/>
                <a:ea typeface="Garamond"/>
                <a:cs typeface="Garamond"/>
                <a:sym typeface="Garamond"/>
              </a:rPr>
              <a:t>The whole system is wireless, won’t be any loss in data at maximum and also there won’t be any problem due to wiring.</a:t>
            </a:r>
            <a:endParaRPr/>
          </a:p>
          <a:p>
            <a:pPr indent="-342900" lvl="0" marL="342900" marR="0" rtl="0" algn="just">
              <a:lnSpc>
                <a:spcPct val="150000"/>
              </a:lnSpc>
              <a:spcBef>
                <a:spcPts val="0"/>
              </a:spcBef>
              <a:spcAft>
                <a:spcPts val="0"/>
              </a:spcAft>
              <a:buClr>
                <a:srgbClr val="C00000"/>
              </a:buClr>
              <a:buSzPts val="2000"/>
              <a:buFont typeface="Noto Sans Symbols"/>
              <a:buChar char="❑"/>
            </a:pPr>
            <a:r>
              <a:rPr lang="en-US" sz="2000">
                <a:solidFill>
                  <a:schemeClr val="dk1"/>
                </a:solidFill>
                <a:latin typeface="Garamond"/>
                <a:ea typeface="Garamond"/>
                <a:cs typeface="Garamond"/>
                <a:sym typeface="Garamond"/>
              </a:rPr>
              <a:t>All the home appliances are connected to microcontroller through 5V 10A relay, other than no wire connections are required.</a:t>
            </a:r>
            <a:endParaRPr/>
          </a:p>
          <a:p>
            <a:pPr indent="-215900" lvl="0" marL="342900" marR="0" rtl="0" algn="just">
              <a:lnSpc>
                <a:spcPct val="150000"/>
              </a:lnSpc>
              <a:spcBef>
                <a:spcPts val="0"/>
              </a:spcBef>
              <a:spcAft>
                <a:spcPts val="0"/>
              </a:spcAft>
              <a:buClr>
                <a:srgbClr val="C00000"/>
              </a:buClr>
              <a:buSzPts val="2000"/>
              <a:buFont typeface="Noto Sans Symbols"/>
              <a:buNone/>
            </a:pPr>
            <a:r>
              <a:t/>
            </a:r>
            <a:endParaRPr sz="2000">
              <a:solidFill>
                <a:schemeClr val="dk1"/>
              </a:solidFill>
              <a:latin typeface="Garamond"/>
              <a:ea typeface="Garamond"/>
              <a:cs typeface="Garamond"/>
              <a:sym typeface="Garamond"/>
            </a:endParaRPr>
          </a:p>
        </p:txBody>
      </p:sp>
      <p:pic>
        <p:nvPicPr>
          <p:cNvPr descr="Wireless Modem HD Stock Images | Shutterstock" id="222" name="Google Shape;222;p5"/>
          <p:cNvPicPr preferRelativeResize="0"/>
          <p:nvPr/>
        </p:nvPicPr>
        <p:blipFill rotWithShape="1">
          <a:blip r:embed="rId3">
            <a:alphaModFix/>
          </a:blip>
          <a:srcRect b="8382" l="0" r="0" t="0"/>
          <a:stretch/>
        </p:blipFill>
        <p:spPr>
          <a:xfrm>
            <a:off x="621300" y="4792601"/>
            <a:ext cx="2057400" cy="1410375"/>
          </a:xfrm>
          <a:prstGeom prst="rect">
            <a:avLst/>
          </a:prstGeom>
          <a:noFill/>
          <a:ln>
            <a:noFill/>
          </a:ln>
        </p:spPr>
      </p:pic>
      <p:pic>
        <p:nvPicPr>
          <p:cNvPr descr="Amazon.com: Tolako 5v Relay Module 5V Indicator Light LED 1 Channel Relay  Module for Arduino ARM PIC AVR MCU : Tools &amp; Home Improvement" id="223" name="Google Shape;223;p5"/>
          <p:cNvPicPr preferRelativeResize="0"/>
          <p:nvPr/>
        </p:nvPicPr>
        <p:blipFill rotWithShape="1">
          <a:blip r:embed="rId4">
            <a:alphaModFix/>
          </a:blip>
          <a:srcRect b="0" l="0" r="0" t="0"/>
          <a:stretch/>
        </p:blipFill>
        <p:spPr>
          <a:xfrm>
            <a:off x="2617375" y="4901475"/>
            <a:ext cx="2323675" cy="1351250"/>
          </a:xfrm>
          <a:prstGeom prst="rect">
            <a:avLst/>
          </a:prstGeom>
          <a:noFill/>
          <a:ln>
            <a:noFill/>
          </a:ln>
        </p:spPr>
      </p:pic>
      <p:pic>
        <p:nvPicPr>
          <p:cNvPr descr="NODEMCU - ESP8266 Wifi Development Board buy online at Low Price in India -  ElectronicsComp.com" id="224" name="Google Shape;224;p5"/>
          <p:cNvPicPr preferRelativeResize="0"/>
          <p:nvPr/>
        </p:nvPicPr>
        <p:blipFill rotWithShape="1">
          <a:blip r:embed="rId5">
            <a:alphaModFix/>
          </a:blip>
          <a:srcRect b="0" l="0" r="0" t="0"/>
          <a:stretch/>
        </p:blipFill>
        <p:spPr>
          <a:xfrm>
            <a:off x="4941050" y="4901473"/>
            <a:ext cx="2057400" cy="1351250"/>
          </a:xfrm>
          <a:prstGeom prst="rect">
            <a:avLst/>
          </a:prstGeom>
          <a:noFill/>
          <a:ln>
            <a:noFill/>
          </a:ln>
        </p:spPr>
      </p:pic>
      <p:pic>
        <p:nvPicPr>
          <p:cNvPr descr="Cotronic" id="225" name="Google Shape;225;p5"/>
          <p:cNvPicPr preferRelativeResize="0"/>
          <p:nvPr/>
        </p:nvPicPr>
        <p:blipFill rotWithShape="1">
          <a:blip r:embed="rId6">
            <a:alphaModFix/>
          </a:blip>
          <a:srcRect b="0" l="0" r="0" t="0"/>
          <a:stretch/>
        </p:blipFill>
        <p:spPr>
          <a:xfrm>
            <a:off x="6855575" y="4901476"/>
            <a:ext cx="2295525" cy="1271925"/>
          </a:xfrm>
          <a:prstGeom prst="rect">
            <a:avLst/>
          </a:prstGeom>
          <a:noFill/>
          <a:ln>
            <a:noFill/>
          </a:ln>
        </p:spPr>
      </p:pic>
      <p:pic>
        <p:nvPicPr>
          <p:cNvPr descr="Phone Repair - iFixit" id="226" name="Google Shape;226;p5"/>
          <p:cNvPicPr preferRelativeResize="0"/>
          <p:nvPr/>
        </p:nvPicPr>
        <p:blipFill rotWithShape="1">
          <a:blip r:embed="rId7">
            <a:alphaModFix/>
          </a:blip>
          <a:srcRect b="0" l="0" r="0" t="0"/>
          <a:stretch/>
        </p:blipFill>
        <p:spPr>
          <a:xfrm>
            <a:off x="9060425" y="4901475"/>
            <a:ext cx="2466975" cy="1351250"/>
          </a:xfrm>
          <a:prstGeom prst="rect">
            <a:avLst/>
          </a:prstGeom>
          <a:noFill/>
          <a:ln>
            <a:noFill/>
          </a:ln>
        </p:spPr>
      </p:pic>
    </p:spTree>
  </p:cSld>
  <p:clrMapOvr>
    <a:masterClrMapping/>
  </p:clrMapOvr>
  <mc:AlternateContent>
    <mc:Choice Requires="p14">
      <p:transition spd="slow" p14:dur="16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1">
                                            <p:txEl>
                                              <p:pRg end="0" st="0"/>
                                            </p:txEl>
                                          </p:spTgt>
                                        </p:tgtEl>
                                        <p:attrNameLst>
                                          <p:attrName>style.visibility</p:attrName>
                                        </p:attrNameLst>
                                      </p:cBhvr>
                                      <p:to>
                                        <p:strVal val="visible"/>
                                      </p:to>
                                    </p:set>
                                    <p:anim calcmode="lin" valueType="num">
                                      <p:cBhvr additive="base">
                                        <p:cTn dur="500"/>
                                        <p:tgtEl>
                                          <p:spTgt spid="221">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1">
                                            <p:txEl>
                                              <p:pRg end="1" st="1"/>
                                            </p:txEl>
                                          </p:spTgt>
                                        </p:tgtEl>
                                        <p:attrNameLst>
                                          <p:attrName>style.visibility</p:attrName>
                                        </p:attrNameLst>
                                      </p:cBhvr>
                                      <p:to>
                                        <p:strVal val="visible"/>
                                      </p:to>
                                    </p:set>
                                    <p:anim calcmode="lin" valueType="num">
                                      <p:cBhvr additive="base">
                                        <p:cTn dur="500"/>
                                        <p:tgtEl>
                                          <p:spTgt spid="221">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1">
                                            <p:txEl>
                                              <p:pRg end="2" st="2"/>
                                            </p:txEl>
                                          </p:spTgt>
                                        </p:tgtEl>
                                        <p:attrNameLst>
                                          <p:attrName>style.visibility</p:attrName>
                                        </p:attrNameLst>
                                      </p:cBhvr>
                                      <p:to>
                                        <p:strVal val="visible"/>
                                      </p:to>
                                    </p:set>
                                    <p:anim calcmode="lin" valueType="num">
                                      <p:cBhvr additive="base">
                                        <p:cTn dur="500"/>
                                        <p:tgtEl>
                                          <p:spTgt spid="221">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1">
                                            <p:txEl>
                                              <p:pRg end="3" st="3"/>
                                            </p:txEl>
                                          </p:spTgt>
                                        </p:tgtEl>
                                        <p:attrNameLst>
                                          <p:attrName>style.visibility</p:attrName>
                                        </p:attrNameLst>
                                      </p:cBhvr>
                                      <p:to>
                                        <p:strVal val="visible"/>
                                      </p:to>
                                    </p:set>
                                    <p:anim calcmode="lin" valueType="num">
                                      <p:cBhvr additive="base">
                                        <p:cTn dur="500"/>
                                        <p:tgtEl>
                                          <p:spTgt spid="221">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6"/>
          <p:cNvSpPr txBox="1"/>
          <p:nvPr/>
        </p:nvSpPr>
        <p:spPr>
          <a:xfrm>
            <a:off x="1530219" y="1268963"/>
            <a:ext cx="9097347" cy="2961708"/>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50000"/>
              </a:lnSpc>
              <a:spcBef>
                <a:spcPts val="0"/>
              </a:spcBef>
              <a:spcAft>
                <a:spcPts val="0"/>
              </a:spcAft>
              <a:buClr>
                <a:srgbClr val="C00000"/>
              </a:buClr>
              <a:buSzPts val="1800"/>
              <a:buFont typeface="Noto Sans Symbols"/>
              <a:buChar char="❑"/>
            </a:pPr>
            <a:r>
              <a:rPr lang="en-US" sz="1800">
                <a:solidFill>
                  <a:schemeClr val="dk1"/>
                </a:solidFill>
                <a:latin typeface="Garamond"/>
                <a:ea typeface="Garamond"/>
                <a:cs typeface="Garamond"/>
                <a:sym typeface="Garamond"/>
              </a:rPr>
              <a:t>The microcontroller along with Wi-Fi module(NodeMCU) assigned with a static IP address.</a:t>
            </a:r>
            <a:endParaRPr/>
          </a:p>
          <a:p>
            <a:pPr indent="-342900" lvl="0" marL="342900" marR="0" rtl="0" algn="just">
              <a:lnSpc>
                <a:spcPct val="150000"/>
              </a:lnSpc>
              <a:spcBef>
                <a:spcPts val="0"/>
              </a:spcBef>
              <a:spcAft>
                <a:spcPts val="0"/>
              </a:spcAft>
              <a:buClr>
                <a:srgbClr val="C00000"/>
              </a:buClr>
              <a:buSzPts val="1800"/>
              <a:buFont typeface="Noto Sans Symbols"/>
              <a:buChar char="❑"/>
            </a:pPr>
            <a:r>
              <a:rPr lang="en-US" sz="1800">
                <a:solidFill>
                  <a:schemeClr val="dk1"/>
                </a:solidFill>
                <a:latin typeface="Garamond"/>
                <a:ea typeface="Garamond"/>
                <a:cs typeface="Garamond"/>
                <a:sym typeface="Garamond"/>
              </a:rPr>
              <a:t>The html webpage for the assigned IP address is programmed in the microcontroller.</a:t>
            </a:r>
            <a:endParaRPr/>
          </a:p>
          <a:p>
            <a:pPr indent="-342900" lvl="0" marL="342900" marR="0" rtl="0" algn="just">
              <a:lnSpc>
                <a:spcPct val="150000"/>
              </a:lnSpc>
              <a:spcBef>
                <a:spcPts val="0"/>
              </a:spcBef>
              <a:spcAft>
                <a:spcPts val="0"/>
              </a:spcAft>
              <a:buClr>
                <a:srgbClr val="C00000"/>
              </a:buClr>
              <a:buSzPts val="1800"/>
              <a:buFont typeface="Noto Sans Symbols"/>
              <a:buChar char="❑"/>
            </a:pPr>
            <a:r>
              <a:rPr lang="en-US" sz="1800">
                <a:solidFill>
                  <a:schemeClr val="dk1"/>
                </a:solidFill>
                <a:latin typeface="Garamond"/>
                <a:ea typeface="Garamond"/>
                <a:cs typeface="Garamond"/>
                <a:sym typeface="Garamond"/>
              </a:rPr>
              <a:t>Whoever in the same network using their smartphone can access the IP address and its corresponding webpage.</a:t>
            </a:r>
            <a:endParaRPr/>
          </a:p>
          <a:p>
            <a:pPr indent="-342900" lvl="0" marL="342900" marR="0" rtl="0" algn="just">
              <a:lnSpc>
                <a:spcPct val="150000"/>
              </a:lnSpc>
              <a:spcBef>
                <a:spcPts val="0"/>
              </a:spcBef>
              <a:spcAft>
                <a:spcPts val="0"/>
              </a:spcAft>
              <a:buClr>
                <a:srgbClr val="C00000"/>
              </a:buClr>
              <a:buSzPts val="1800"/>
              <a:buFont typeface="Noto Sans Symbols"/>
              <a:buChar char="❑"/>
            </a:pPr>
            <a:r>
              <a:rPr lang="en-US" sz="1800">
                <a:solidFill>
                  <a:schemeClr val="dk1"/>
                </a:solidFill>
                <a:latin typeface="Garamond"/>
                <a:ea typeface="Garamond"/>
                <a:cs typeface="Garamond"/>
                <a:sym typeface="Garamond"/>
              </a:rPr>
              <a:t>The protype can be accommodated with 11 devices. If there is a need can be extended up to n number of devices.</a:t>
            </a:r>
            <a:endParaRPr/>
          </a:p>
          <a:p>
            <a:pPr indent="-228600" lvl="0" marL="342900" marR="0" rtl="0" algn="just">
              <a:lnSpc>
                <a:spcPct val="150000"/>
              </a:lnSpc>
              <a:spcBef>
                <a:spcPts val="0"/>
              </a:spcBef>
              <a:spcAft>
                <a:spcPts val="0"/>
              </a:spcAft>
              <a:buClr>
                <a:srgbClr val="C00000"/>
              </a:buClr>
              <a:buSzPts val="1800"/>
              <a:buFont typeface="Noto Sans Symbols"/>
              <a:buNone/>
            </a:pPr>
            <a:r>
              <a:t/>
            </a:r>
            <a:endParaRPr sz="1800">
              <a:solidFill>
                <a:schemeClr val="dk1"/>
              </a:solidFill>
              <a:latin typeface="Garamond"/>
              <a:ea typeface="Garamond"/>
              <a:cs typeface="Garamond"/>
              <a:sym typeface="Garamond"/>
            </a:endParaRPr>
          </a:p>
        </p:txBody>
      </p:sp>
      <p:pic>
        <p:nvPicPr>
          <p:cNvPr id="232" name="Google Shape;232;p6"/>
          <p:cNvPicPr preferRelativeResize="0"/>
          <p:nvPr/>
        </p:nvPicPr>
        <p:blipFill rotWithShape="1">
          <a:blip r:embed="rId3">
            <a:alphaModFix/>
          </a:blip>
          <a:srcRect b="0" l="0" r="0" t="0"/>
          <a:stretch/>
        </p:blipFill>
        <p:spPr>
          <a:xfrm>
            <a:off x="4015544" y="3429013"/>
            <a:ext cx="2562395" cy="2698565"/>
          </a:xfrm>
          <a:prstGeom prst="rect">
            <a:avLst/>
          </a:prstGeom>
          <a:noFill/>
          <a:ln>
            <a:noFill/>
          </a:ln>
        </p:spPr>
      </p:pic>
      <p:pic>
        <p:nvPicPr>
          <p:cNvPr id="233" name="Google Shape;233;p6"/>
          <p:cNvPicPr preferRelativeResize="0"/>
          <p:nvPr/>
        </p:nvPicPr>
        <p:blipFill rotWithShape="1">
          <a:blip r:embed="rId4">
            <a:alphaModFix/>
          </a:blip>
          <a:srcRect b="0" l="695" r="0" t="1516"/>
          <a:stretch/>
        </p:blipFill>
        <p:spPr>
          <a:xfrm>
            <a:off x="7086925" y="3571950"/>
            <a:ext cx="4258351" cy="2646976"/>
          </a:xfrm>
          <a:prstGeom prst="rect">
            <a:avLst/>
          </a:prstGeom>
          <a:noFill/>
          <a:ln>
            <a:noFill/>
          </a:ln>
          <a:effectLst>
            <a:outerShdw blurRad="292100" rotWithShape="0" algn="tl" dir="2700000" dist="139700">
              <a:srgbClr val="333333">
                <a:alpha val="64709"/>
              </a:srgbClr>
            </a:outerShdw>
          </a:effectLst>
        </p:spPr>
      </p:pic>
    </p:spTree>
  </p:cSld>
  <p:clrMapOvr>
    <a:masterClrMapping/>
  </p:clrMapOvr>
  <mc:AlternateContent>
    <mc:Choice Requires="p14">
      <p:transition spd="slow" p14:dur="16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500"/>
                                        <p:tgtEl>
                                          <p:spTgt spid="2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grpSp>
        <p:nvGrpSpPr>
          <p:cNvPr id="238" name="Google Shape;238;p8"/>
          <p:cNvGrpSpPr/>
          <p:nvPr/>
        </p:nvGrpSpPr>
        <p:grpSpPr>
          <a:xfrm>
            <a:off x="315826" y="708259"/>
            <a:ext cx="10922110" cy="1061700"/>
            <a:chOff x="-810610" y="-139882"/>
            <a:chExt cx="10922110" cy="1061700"/>
          </a:xfrm>
        </p:grpSpPr>
        <p:sp>
          <p:nvSpPr>
            <p:cNvPr id="239" name="Google Shape;239;p8"/>
            <p:cNvSpPr/>
            <p:nvPr/>
          </p:nvSpPr>
          <p:spPr>
            <a:xfrm>
              <a:off x="-810610" y="-139882"/>
              <a:ext cx="1061700" cy="1061700"/>
            </a:xfrm>
            <a:prstGeom prst="blockArc">
              <a:avLst>
                <a:gd fmla="val 18900000" name="adj1"/>
                <a:gd fmla="val 2700000" name="adj2"/>
                <a:gd fmla="val 2035" name="adj3"/>
              </a:avLst>
            </a:prstGeom>
            <a:noFill/>
            <a:ln cap="flat" cmpd="sng" w="15875">
              <a:solidFill>
                <a:srgbClr val="AE66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8"/>
            <p:cNvSpPr/>
            <p:nvPr/>
          </p:nvSpPr>
          <p:spPr>
            <a:xfrm>
              <a:off x="242700" y="196778"/>
              <a:ext cx="9868800" cy="388200"/>
            </a:xfrm>
            <a:prstGeom prst="rect">
              <a:avLst/>
            </a:prstGeom>
            <a:solidFill>
              <a:srgbClr val="762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8"/>
            <p:cNvSpPr txBox="1"/>
            <p:nvPr/>
          </p:nvSpPr>
          <p:spPr>
            <a:xfrm>
              <a:off x="242700" y="196778"/>
              <a:ext cx="9868800" cy="388200"/>
            </a:xfrm>
            <a:prstGeom prst="rect">
              <a:avLst/>
            </a:prstGeom>
            <a:noFill/>
            <a:ln>
              <a:noFill/>
            </a:ln>
          </p:spPr>
          <p:txBody>
            <a:bodyPr anchorCtr="0" anchor="ctr" bIns="60950" lIns="310300" spcFirstLastPara="1" rIns="60950" wrap="square" tIns="60950">
              <a:noAutofit/>
            </a:bodyPr>
            <a:lstStyle/>
            <a:p>
              <a:pPr indent="0" lvl="0" marL="0" marR="0" rtl="0" algn="l">
                <a:lnSpc>
                  <a:spcPct val="90000"/>
                </a:lnSpc>
                <a:spcBef>
                  <a:spcPts val="0"/>
                </a:spcBef>
                <a:spcAft>
                  <a:spcPts val="0"/>
                </a:spcAft>
                <a:buClr>
                  <a:schemeClr val="lt1"/>
                </a:buClr>
                <a:buSzPts val="2400"/>
                <a:buFont typeface="Times New Roman"/>
                <a:buNone/>
              </a:pPr>
              <a:r>
                <a:rPr b="1" lang="en-US" sz="2400">
                  <a:solidFill>
                    <a:schemeClr val="lt1"/>
                  </a:solidFill>
                  <a:latin typeface="Times New Roman"/>
                  <a:ea typeface="Times New Roman"/>
                  <a:cs typeface="Times New Roman"/>
                  <a:sym typeface="Times New Roman"/>
                </a:rPr>
                <a:t>WORKFLOW</a:t>
              </a:r>
              <a:endParaRPr/>
            </a:p>
          </p:txBody>
        </p:sp>
        <p:sp>
          <p:nvSpPr>
            <p:cNvPr id="242" name="Google Shape;242;p8"/>
            <p:cNvSpPr/>
            <p:nvPr/>
          </p:nvSpPr>
          <p:spPr>
            <a:xfrm>
              <a:off x="0" y="148238"/>
              <a:ext cx="485400" cy="485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43" name="Google Shape;243;p8"/>
          <p:cNvPicPr preferRelativeResize="0"/>
          <p:nvPr/>
        </p:nvPicPr>
        <p:blipFill rotWithShape="1">
          <a:blip r:embed="rId3">
            <a:alphaModFix/>
          </a:blip>
          <a:srcRect b="0" l="0" r="0" t="0"/>
          <a:stretch/>
        </p:blipFill>
        <p:spPr>
          <a:xfrm>
            <a:off x="2403325" y="1573175"/>
            <a:ext cx="7983074" cy="3873150"/>
          </a:xfrm>
          <a:prstGeom prst="rect">
            <a:avLst/>
          </a:prstGeom>
          <a:noFill/>
          <a:ln>
            <a:noFill/>
          </a:ln>
        </p:spPr>
      </p:pic>
      <p:sp>
        <p:nvSpPr>
          <p:cNvPr id="244" name="Google Shape;244;p8"/>
          <p:cNvSpPr txBox="1"/>
          <p:nvPr/>
        </p:nvSpPr>
        <p:spPr>
          <a:xfrm>
            <a:off x="2875263" y="5684800"/>
            <a:ext cx="703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Garamond"/>
                <a:ea typeface="Garamond"/>
                <a:cs typeface="Garamond"/>
                <a:sym typeface="Garamond"/>
              </a:rPr>
              <a:t>https://drive.google.com/file/d/1iQ_15nlz1U2k58QZyg03SwWy6VnBVsG7/view?usp=sharing</a:t>
            </a:r>
            <a:endParaRPr>
              <a:latin typeface="Garamond"/>
              <a:ea typeface="Garamond"/>
              <a:cs typeface="Garamond"/>
              <a:sym typeface="Garamond"/>
            </a:endParaRPr>
          </a:p>
        </p:txBody>
      </p:sp>
    </p:spTree>
  </p:cSld>
  <p:clrMapOvr>
    <a:masterClrMapping/>
  </p:clrMapOvr>
  <mc:AlternateContent>
    <mc:Choice Requires="p14">
      <p:transition spd="slow" p14:dur="16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2000"/>
                                        <p:tgtEl>
                                          <p:spTgt spid="2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7"/>
          <p:cNvSpPr txBox="1"/>
          <p:nvPr/>
        </p:nvSpPr>
        <p:spPr>
          <a:xfrm>
            <a:off x="984738" y="2096086"/>
            <a:ext cx="4571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p:txBody>
      </p:sp>
      <p:grpSp>
        <p:nvGrpSpPr>
          <p:cNvPr id="250" name="Google Shape;250;p7"/>
          <p:cNvGrpSpPr/>
          <p:nvPr/>
        </p:nvGrpSpPr>
        <p:grpSpPr>
          <a:xfrm>
            <a:off x="212201" y="604659"/>
            <a:ext cx="10922110" cy="1061700"/>
            <a:chOff x="-810610" y="-139882"/>
            <a:chExt cx="10922110" cy="1061700"/>
          </a:xfrm>
        </p:grpSpPr>
        <p:sp>
          <p:nvSpPr>
            <p:cNvPr id="251" name="Google Shape;251;p7"/>
            <p:cNvSpPr/>
            <p:nvPr/>
          </p:nvSpPr>
          <p:spPr>
            <a:xfrm>
              <a:off x="-810610" y="-139882"/>
              <a:ext cx="1061700" cy="1061700"/>
            </a:xfrm>
            <a:prstGeom prst="blockArc">
              <a:avLst>
                <a:gd fmla="val 18900000" name="adj1"/>
                <a:gd fmla="val 2700000" name="adj2"/>
                <a:gd fmla="val 2035" name="adj3"/>
              </a:avLst>
            </a:prstGeom>
            <a:noFill/>
            <a:ln cap="flat" cmpd="sng" w="15875">
              <a:solidFill>
                <a:srgbClr val="AE66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7"/>
            <p:cNvSpPr/>
            <p:nvPr/>
          </p:nvSpPr>
          <p:spPr>
            <a:xfrm>
              <a:off x="242700" y="196778"/>
              <a:ext cx="9868800" cy="388200"/>
            </a:xfrm>
            <a:prstGeom prst="rect">
              <a:avLst/>
            </a:prstGeom>
            <a:solidFill>
              <a:srgbClr val="762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7"/>
            <p:cNvSpPr txBox="1"/>
            <p:nvPr/>
          </p:nvSpPr>
          <p:spPr>
            <a:xfrm>
              <a:off x="242700" y="196778"/>
              <a:ext cx="9868800" cy="388200"/>
            </a:xfrm>
            <a:prstGeom prst="rect">
              <a:avLst/>
            </a:prstGeom>
            <a:noFill/>
            <a:ln>
              <a:noFill/>
            </a:ln>
          </p:spPr>
          <p:txBody>
            <a:bodyPr anchorCtr="0" anchor="ctr" bIns="60950" lIns="310300" spcFirstLastPara="1" rIns="60950" wrap="square" tIns="60950">
              <a:noAutofit/>
            </a:bodyPr>
            <a:lstStyle/>
            <a:p>
              <a:pPr indent="0" lvl="0" marL="0" marR="0" rtl="0" algn="l">
                <a:lnSpc>
                  <a:spcPct val="90000"/>
                </a:lnSpc>
                <a:spcBef>
                  <a:spcPts val="0"/>
                </a:spcBef>
                <a:spcAft>
                  <a:spcPts val="0"/>
                </a:spcAft>
                <a:buClr>
                  <a:schemeClr val="lt1"/>
                </a:buClr>
                <a:buSzPts val="2400"/>
                <a:buFont typeface="Times New Roman"/>
                <a:buNone/>
              </a:pPr>
              <a:r>
                <a:rPr b="1" lang="en-US" sz="2400">
                  <a:solidFill>
                    <a:schemeClr val="lt1"/>
                  </a:solidFill>
                  <a:latin typeface="Times New Roman"/>
                  <a:ea typeface="Times New Roman"/>
                  <a:cs typeface="Times New Roman"/>
                  <a:sym typeface="Times New Roman"/>
                </a:rPr>
                <a:t>HOME AUTOMATION USING IR</a:t>
              </a:r>
              <a:endParaRPr/>
            </a:p>
          </p:txBody>
        </p:sp>
        <p:sp>
          <p:nvSpPr>
            <p:cNvPr id="254" name="Google Shape;254;p7"/>
            <p:cNvSpPr/>
            <p:nvPr/>
          </p:nvSpPr>
          <p:spPr>
            <a:xfrm>
              <a:off x="0" y="148238"/>
              <a:ext cx="485400" cy="485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 name="Google Shape;255;p7"/>
          <p:cNvSpPr txBox="1"/>
          <p:nvPr/>
        </p:nvSpPr>
        <p:spPr>
          <a:xfrm flipH="1">
            <a:off x="1261350" y="1666350"/>
            <a:ext cx="9497400" cy="36171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chemeClr val="dk1"/>
              </a:buClr>
              <a:buSzPts val="2500"/>
              <a:buFont typeface="Garamond"/>
              <a:buChar char="★"/>
            </a:pPr>
            <a:r>
              <a:rPr lang="en-US" sz="2000">
                <a:solidFill>
                  <a:schemeClr val="dk1"/>
                </a:solidFill>
                <a:highlight>
                  <a:srgbClr val="FFFFFF"/>
                </a:highlight>
                <a:latin typeface="Garamond"/>
                <a:ea typeface="Garamond"/>
                <a:cs typeface="Garamond"/>
                <a:sym typeface="Garamond"/>
              </a:rPr>
              <a:t>Microcontroller ATMega328P is used for controlling the whole process.</a:t>
            </a:r>
            <a:endParaRPr sz="2000">
              <a:solidFill>
                <a:schemeClr val="dk1"/>
              </a:solidFill>
              <a:highlight>
                <a:srgbClr val="FFFFFF"/>
              </a:highlight>
              <a:latin typeface="Garamond"/>
              <a:ea typeface="Garamond"/>
              <a:cs typeface="Garamond"/>
              <a:sym typeface="Garamond"/>
            </a:endParaRPr>
          </a:p>
          <a:p>
            <a:pPr indent="0" lvl="0" marL="457200" rtl="0" algn="l">
              <a:spcBef>
                <a:spcPts val="0"/>
              </a:spcBef>
              <a:spcAft>
                <a:spcPts val="0"/>
              </a:spcAft>
              <a:buNone/>
            </a:pPr>
            <a:r>
              <a:t/>
            </a:r>
            <a:endParaRPr sz="2000">
              <a:solidFill>
                <a:schemeClr val="dk1"/>
              </a:solidFill>
              <a:highlight>
                <a:srgbClr val="FFFFFF"/>
              </a:highlight>
              <a:latin typeface="Garamond"/>
              <a:ea typeface="Garamond"/>
              <a:cs typeface="Garamond"/>
              <a:sym typeface="Garamond"/>
            </a:endParaRPr>
          </a:p>
          <a:p>
            <a:pPr indent="-355600" lvl="0" marL="457200" rtl="0" algn="l">
              <a:spcBef>
                <a:spcPts val="0"/>
              </a:spcBef>
              <a:spcAft>
                <a:spcPts val="0"/>
              </a:spcAft>
              <a:buClr>
                <a:schemeClr val="dk1"/>
              </a:buClr>
              <a:buSzPts val="2000"/>
              <a:buFont typeface="Garamond"/>
              <a:buChar char="★"/>
            </a:pPr>
            <a:r>
              <a:rPr lang="en-US" sz="2000">
                <a:solidFill>
                  <a:schemeClr val="dk1"/>
                </a:solidFill>
                <a:highlight>
                  <a:srgbClr val="FFFFFF"/>
                </a:highlight>
                <a:latin typeface="Garamond"/>
                <a:ea typeface="Garamond"/>
                <a:cs typeface="Garamond"/>
                <a:sym typeface="Garamond"/>
              </a:rPr>
              <a:t>We send some commands to the controlling system by using IR TV/DVD remote for controlling AC home appliances.</a:t>
            </a:r>
            <a:endParaRPr sz="2000">
              <a:solidFill>
                <a:schemeClr val="dk1"/>
              </a:solidFill>
              <a:highlight>
                <a:srgbClr val="FFFFFF"/>
              </a:highlight>
              <a:latin typeface="Garamond"/>
              <a:ea typeface="Garamond"/>
              <a:cs typeface="Garamond"/>
              <a:sym typeface="Garamond"/>
            </a:endParaRPr>
          </a:p>
          <a:p>
            <a:pPr indent="0" lvl="0" marL="457200" rtl="0" algn="l">
              <a:spcBef>
                <a:spcPts val="0"/>
              </a:spcBef>
              <a:spcAft>
                <a:spcPts val="0"/>
              </a:spcAft>
              <a:buNone/>
            </a:pPr>
            <a:r>
              <a:t/>
            </a:r>
            <a:endParaRPr sz="2000">
              <a:solidFill>
                <a:schemeClr val="dk1"/>
              </a:solidFill>
              <a:highlight>
                <a:srgbClr val="FFFFFF"/>
              </a:highlight>
              <a:latin typeface="Garamond"/>
              <a:ea typeface="Garamond"/>
              <a:cs typeface="Garamond"/>
              <a:sym typeface="Garamond"/>
            </a:endParaRPr>
          </a:p>
          <a:p>
            <a:pPr indent="-355600" lvl="0" marL="457200" rtl="0" algn="l">
              <a:spcBef>
                <a:spcPts val="0"/>
              </a:spcBef>
              <a:spcAft>
                <a:spcPts val="0"/>
              </a:spcAft>
              <a:buClr>
                <a:schemeClr val="dk1"/>
              </a:buClr>
              <a:buSzPts val="2000"/>
              <a:buFont typeface="Garamond"/>
              <a:buChar char="★"/>
            </a:pPr>
            <a:r>
              <a:rPr lang="en-US" sz="2000">
                <a:solidFill>
                  <a:schemeClr val="dk1"/>
                </a:solidFill>
                <a:highlight>
                  <a:srgbClr val="FFFFFF"/>
                </a:highlight>
                <a:latin typeface="Garamond"/>
                <a:ea typeface="Garamond"/>
                <a:cs typeface="Garamond"/>
                <a:sym typeface="Garamond"/>
              </a:rPr>
              <a:t>After receiving a signal from IR remote, the microcontroller sends related signal to the 8V relays which are responsible for switching ON or OFF of the home appliances through a relay driver</a:t>
            </a:r>
            <a:endParaRPr sz="2000">
              <a:solidFill>
                <a:schemeClr val="dk1"/>
              </a:solidFill>
              <a:highlight>
                <a:srgbClr val="FFFFFF"/>
              </a:highlight>
              <a:latin typeface="Garamond"/>
              <a:ea typeface="Garamond"/>
              <a:cs typeface="Garamond"/>
              <a:sym typeface="Garamond"/>
            </a:endParaRPr>
          </a:p>
          <a:p>
            <a:pPr indent="0" lvl="0" marL="457200" rtl="0" algn="l">
              <a:spcBef>
                <a:spcPts val="0"/>
              </a:spcBef>
              <a:spcAft>
                <a:spcPts val="0"/>
              </a:spcAft>
              <a:buNone/>
            </a:pPr>
            <a:r>
              <a:t/>
            </a:r>
            <a:endParaRPr sz="2000">
              <a:solidFill>
                <a:schemeClr val="dk1"/>
              </a:solidFill>
              <a:highlight>
                <a:srgbClr val="FFFFFF"/>
              </a:highlight>
              <a:latin typeface="Garamond"/>
              <a:ea typeface="Garamond"/>
              <a:cs typeface="Garamond"/>
              <a:sym typeface="Garamond"/>
            </a:endParaRPr>
          </a:p>
          <a:p>
            <a:pPr indent="-355600" lvl="0" marL="457200" rtl="0" algn="l">
              <a:spcBef>
                <a:spcPts val="0"/>
              </a:spcBef>
              <a:spcAft>
                <a:spcPts val="0"/>
              </a:spcAft>
              <a:buClr>
                <a:schemeClr val="dk1"/>
              </a:buClr>
              <a:buSzPts val="2000"/>
              <a:buFont typeface="Garamond"/>
              <a:buChar char="★"/>
            </a:pPr>
            <a:r>
              <a:rPr lang="en-US" sz="2000">
                <a:solidFill>
                  <a:schemeClr val="dk1"/>
                </a:solidFill>
                <a:highlight>
                  <a:srgbClr val="FFFFFF"/>
                </a:highlight>
                <a:latin typeface="Garamond"/>
                <a:ea typeface="Garamond"/>
                <a:cs typeface="Garamond"/>
                <a:sym typeface="Garamond"/>
              </a:rPr>
              <a:t>For detecting IR remote signal, we use TSOP1738 IR Receiver.</a:t>
            </a:r>
            <a:endParaRPr sz="2000">
              <a:solidFill>
                <a:schemeClr val="dk1"/>
              </a:solidFill>
              <a:highlight>
                <a:srgbClr val="FFFFFF"/>
              </a:highlight>
              <a:latin typeface="Garamond"/>
              <a:ea typeface="Garamond"/>
              <a:cs typeface="Garamond"/>
              <a:sym typeface="Garamond"/>
            </a:endParaRPr>
          </a:p>
          <a:p>
            <a:pPr indent="0" lvl="0" marL="0" rtl="0" algn="l">
              <a:spcBef>
                <a:spcPts val="0"/>
              </a:spcBef>
              <a:spcAft>
                <a:spcPts val="0"/>
              </a:spcAft>
              <a:buNone/>
            </a:pPr>
            <a:r>
              <a:t/>
            </a:r>
            <a:endParaRPr sz="1800">
              <a:solidFill>
                <a:schemeClr val="dk1"/>
              </a:solidFill>
              <a:highlight>
                <a:srgbClr val="FFFFFF"/>
              </a:highlight>
              <a:latin typeface="Garamond"/>
              <a:ea typeface="Garamond"/>
              <a:cs typeface="Garamond"/>
              <a:sym typeface="Garamond"/>
            </a:endParaRPr>
          </a:p>
        </p:txBody>
      </p:sp>
      <p:pic>
        <p:nvPicPr>
          <p:cNvPr id="256" name="Google Shape;256;p7"/>
          <p:cNvPicPr preferRelativeResize="0"/>
          <p:nvPr/>
        </p:nvPicPr>
        <p:blipFill>
          <a:blip r:embed="rId3">
            <a:alphaModFix/>
          </a:blip>
          <a:stretch>
            <a:fillRect/>
          </a:stretch>
        </p:blipFill>
        <p:spPr>
          <a:xfrm>
            <a:off x="1401900" y="4930300"/>
            <a:ext cx="2604615" cy="1269750"/>
          </a:xfrm>
          <a:prstGeom prst="rect">
            <a:avLst/>
          </a:prstGeom>
          <a:noFill/>
          <a:ln>
            <a:noFill/>
          </a:ln>
        </p:spPr>
      </p:pic>
      <p:pic>
        <p:nvPicPr>
          <p:cNvPr id="257" name="Google Shape;257;p7"/>
          <p:cNvPicPr preferRelativeResize="0"/>
          <p:nvPr/>
        </p:nvPicPr>
        <p:blipFill>
          <a:blip r:embed="rId4">
            <a:alphaModFix/>
          </a:blip>
          <a:stretch>
            <a:fillRect/>
          </a:stretch>
        </p:blipFill>
        <p:spPr>
          <a:xfrm>
            <a:off x="5802025" y="5044271"/>
            <a:ext cx="1952575" cy="1031204"/>
          </a:xfrm>
          <a:prstGeom prst="rect">
            <a:avLst/>
          </a:prstGeom>
          <a:noFill/>
          <a:ln>
            <a:noFill/>
          </a:ln>
        </p:spPr>
      </p:pic>
      <p:pic>
        <p:nvPicPr>
          <p:cNvPr id="258" name="Google Shape;258;p7"/>
          <p:cNvPicPr preferRelativeResize="0"/>
          <p:nvPr/>
        </p:nvPicPr>
        <p:blipFill>
          <a:blip r:embed="rId5">
            <a:alphaModFix/>
          </a:blip>
          <a:stretch>
            <a:fillRect/>
          </a:stretch>
        </p:blipFill>
        <p:spPr>
          <a:xfrm>
            <a:off x="4096125" y="5054875"/>
            <a:ext cx="1473226" cy="1020600"/>
          </a:xfrm>
          <a:prstGeom prst="rect">
            <a:avLst/>
          </a:prstGeom>
          <a:noFill/>
          <a:ln>
            <a:noFill/>
          </a:ln>
        </p:spPr>
      </p:pic>
      <p:pic>
        <p:nvPicPr>
          <p:cNvPr id="259" name="Google Shape;259;p7"/>
          <p:cNvPicPr preferRelativeResize="0"/>
          <p:nvPr/>
        </p:nvPicPr>
        <p:blipFill>
          <a:blip r:embed="rId6">
            <a:alphaModFix/>
          </a:blip>
          <a:stretch>
            <a:fillRect/>
          </a:stretch>
        </p:blipFill>
        <p:spPr>
          <a:xfrm>
            <a:off x="8056325" y="5054875"/>
            <a:ext cx="1572350" cy="1020600"/>
          </a:xfrm>
          <a:prstGeom prst="rect">
            <a:avLst/>
          </a:prstGeom>
          <a:noFill/>
          <a:ln>
            <a:noFill/>
          </a:ln>
        </p:spPr>
      </p:pic>
      <p:pic>
        <p:nvPicPr>
          <p:cNvPr id="260" name="Google Shape;260;p7"/>
          <p:cNvPicPr preferRelativeResize="0"/>
          <p:nvPr/>
        </p:nvPicPr>
        <p:blipFill>
          <a:blip r:embed="rId7">
            <a:alphaModFix/>
          </a:blip>
          <a:stretch>
            <a:fillRect/>
          </a:stretch>
        </p:blipFill>
        <p:spPr>
          <a:xfrm>
            <a:off x="9777800" y="5044275"/>
            <a:ext cx="1473226" cy="1031200"/>
          </a:xfrm>
          <a:prstGeom prst="rect">
            <a:avLst/>
          </a:prstGeom>
          <a:noFill/>
          <a:ln>
            <a:noFill/>
          </a:ln>
        </p:spPr>
      </p:pic>
    </p:spTree>
  </p:cSld>
  <p:clrMapOvr>
    <a:masterClrMapping/>
  </p:clrMapOvr>
  <mc:AlternateContent>
    <mc:Choice Requires="p14">
      <p:transition spd="slow" p14:dur="1600">
        <p14:prism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11"/>
          <p:cNvSpPr txBox="1"/>
          <p:nvPr/>
        </p:nvSpPr>
        <p:spPr>
          <a:xfrm>
            <a:off x="801225" y="867975"/>
            <a:ext cx="10482600" cy="26475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Font typeface="Garamond"/>
              <a:buChar char="★"/>
            </a:pPr>
            <a:r>
              <a:rPr lang="en-US" sz="2000">
                <a:solidFill>
                  <a:schemeClr val="dk1"/>
                </a:solidFill>
                <a:highlight>
                  <a:srgbClr val="FFFFFF"/>
                </a:highlight>
                <a:latin typeface="Garamond"/>
                <a:ea typeface="Garamond"/>
                <a:cs typeface="Garamond"/>
                <a:sym typeface="Garamond"/>
              </a:rPr>
              <a:t>W</a:t>
            </a:r>
            <a:r>
              <a:rPr lang="en-US" sz="2000">
                <a:solidFill>
                  <a:schemeClr val="dk1"/>
                </a:solidFill>
                <a:highlight>
                  <a:srgbClr val="FFFFFF"/>
                </a:highlight>
                <a:latin typeface="Garamond"/>
                <a:ea typeface="Garamond"/>
                <a:cs typeface="Garamond"/>
                <a:sym typeface="Garamond"/>
              </a:rPr>
              <a:t>e have used 1,2,3,4,5,6,7, 8 and 9 number buttons of IR TV remote, for controlling fan, light, etc. respectively and it gets turned ON and so all the electrical appliances get turned ON when each number button is pressed</a:t>
            </a:r>
            <a:endParaRPr sz="2000">
              <a:solidFill>
                <a:schemeClr val="dk1"/>
              </a:solidFill>
              <a:highlight>
                <a:srgbClr val="FFFFFF"/>
              </a:highlight>
              <a:latin typeface="Garamond"/>
              <a:ea typeface="Garamond"/>
              <a:cs typeface="Garamond"/>
              <a:sym typeface="Garamond"/>
            </a:endParaRPr>
          </a:p>
          <a:p>
            <a:pPr indent="0" lvl="0" marL="457200" rtl="0" algn="l">
              <a:spcBef>
                <a:spcPts val="0"/>
              </a:spcBef>
              <a:spcAft>
                <a:spcPts val="0"/>
              </a:spcAft>
              <a:buNone/>
            </a:pPr>
            <a:r>
              <a:t/>
            </a:r>
            <a:endParaRPr sz="2000">
              <a:solidFill>
                <a:schemeClr val="dk1"/>
              </a:solidFill>
              <a:highlight>
                <a:srgbClr val="FFFFFF"/>
              </a:highlight>
              <a:latin typeface="Garamond"/>
              <a:ea typeface="Garamond"/>
              <a:cs typeface="Garamond"/>
              <a:sym typeface="Garamond"/>
            </a:endParaRPr>
          </a:p>
          <a:p>
            <a:pPr indent="-355600" lvl="0" marL="457200" rtl="0" algn="l">
              <a:spcBef>
                <a:spcPts val="0"/>
              </a:spcBef>
              <a:spcAft>
                <a:spcPts val="0"/>
              </a:spcAft>
              <a:buClr>
                <a:schemeClr val="dk1"/>
              </a:buClr>
              <a:buSzPts val="2000"/>
              <a:buFont typeface="Garamond"/>
              <a:buChar char="★"/>
            </a:pPr>
            <a:r>
              <a:rPr lang="en-US" sz="2000">
                <a:solidFill>
                  <a:schemeClr val="dk1"/>
                </a:solidFill>
                <a:highlight>
                  <a:srgbClr val="FFFFFF"/>
                </a:highlight>
                <a:latin typeface="Garamond"/>
                <a:ea typeface="Garamond"/>
                <a:cs typeface="Garamond"/>
                <a:sym typeface="Garamond"/>
              </a:rPr>
              <a:t> If we want to turn OFF all the electrical appliances, we can press the power button and so all the electrical appliances will get turned OFF.</a:t>
            </a:r>
            <a:endParaRPr sz="2000">
              <a:solidFill>
                <a:schemeClr val="dk1"/>
              </a:solidFill>
              <a:highlight>
                <a:srgbClr val="FFFFFF"/>
              </a:highlight>
              <a:latin typeface="Garamond"/>
              <a:ea typeface="Garamond"/>
              <a:cs typeface="Garamond"/>
              <a:sym typeface="Garamond"/>
            </a:endParaRPr>
          </a:p>
          <a:p>
            <a:pPr indent="0" lvl="0" marL="457200" rtl="0" algn="l">
              <a:spcBef>
                <a:spcPts val="0"/>
              </a:spcBef>
              <a:spcAft>
                <a:spcPts val="0"/>
              </a:spcAft>
              <a:buNone/>
            </a:pPr>
            <a:r>
              <a:t/>
            </a:r>
            <a:endParaRPr sz="2000">
              <a:solidFill>
                <a:schemeClr val="dk1"/>
              </a:solidFill>
              <a:highlight>
                <a:srgbClr val="FFFFFF"/>
              </a:highlight>
              <a:latin typeface="Garamond"/>
              <a:ea typeface="Garamond"/>
              <a:cs typeface="Garamond"/>
              <a:sym typeface="Garamond"/>
            </a:endParaRPr>
          </a:p>
          <a:p>
            <a:pPr indent="-355600" lvl="0" marL="457200" rtl="0" algn="l">
              <a:spcBef>
                <a:spcPts val="0"/>
              </a:spcBef>
              <a:spcAft>
                <a:spcPts val="0"/>
              </a:spcAft>
              <a:buClr>
                <a:schemeClr val="dk1"/>
              </a:buClr>
              <a:buSzPts val="2000"/>
              <a:buFont typeface="Garamond"/>
              <a:buChar char="★"/>
            </a:pPr>
            <a:r>
              <a:rPr lang="en-US" sz="2000">
                <a:solidFill>
                  <a:schemeClr val="dk1"/>
                </a:solidFill>
                <a:highlight>
                  <a:srgbClr val="FFFFFF"/>
                </a:highlight>
                <a:latin typeface="Garamond"/>
                <a:ea typeface="Garamond"/>
                <a:cs typeface="Garamond"/>
                <a:sym typeface="Garamond"/>
              </a:rPr>
              <a:t>So, it is easy to control the electrical appliances or AC loads through a single IR TV remote.</a:t>
            </a:r>
            <a:endParaRPr sz="2000">
              <a:solidFill>
                <a:schemeClr val="dk1"/>
              </a:solidFill>
              <a:highlight>
                <a:srgbClr val="FFFFFF"/>
              </a:highlight>
              <a:latin typeface="Garamond"/>
              <a:ea typeface="Garamond"/>
              <a:cs typeface="Garamond"/>
              <a:sym typeface="Garamond"/>
            </a:endParaRPr>
          </a:p>
        </p:txBody>
      </p:sp>
      <p:pic>
        <p:nvPicPr>
          <p:cNvPr id="266" name="Google Shape;266;p11"/>
          <p:cNvPicPr preferRelativeResize="0"/>
          <p:nvPr/>
        </p:nvPicPr>
        <p:blipFill>
          <a:blip r:embed="rId3">
            <a:alphaModFix/>
          </a:blip>
          <a:stretch>
            <a:fillRect/>
          </a:stretch>
        </p:blipFill>
        <p:spPr>
          <a:xfrm>
            <a:off x="1172975" y="3820475"/>
            <a:ext cx="5045975" cy="2260774"/>
          </a:xfrm>
          <a:prstGeom prst="rect">
            <a:avLst/>
          </a:prstGeom>
          <a:noFill/>
          <a:ln>
            <a:noFill/>
          </a:ln>
        </p:spPr>
      </p:pic>
      <p:pic>
        <p:nvPicPr>
          <p:cNvPr id="267" name="Google Shape;267;p11"/>
          <p:cNvPicPr preferRelativeResize="0"/>
          <p:nvPr/>
        </p:nvPicPr>
        <p:blipFill>
          <a:blip r:embed="rId4">
            <a:alphaModFix/>
          </a:blip>
          <a:stretch>
            <a:fillRect/>
          </a:stretch>
        </p:blipFill>
        <p:spPr>
          <a:xfrm>
            <a:off x="6485775" y="3820475"/>
            <a:ext cx="4619625" cy="2305050"/>
          </a:xfrm>
          <a:prstGeom prst="rect">
            <a:avLst/>
          </a:prstGeom>
          <a:noFill/>
          <a:ln>
            <a:noFill/>
          </a:ln>
        </p:spPr>
      </p:pic>
    </p:spTree>
  </p:cSld>
  <p:clrMapOvr>
    <a:masterClrMapping/>
  </p:clrMapOvr>
  <mc:AlternateContent>
    <mc:Choice Requires="p14">
      <p:transition spd="slow" p14:dur="1600">
        <p14:prism dir="l"/>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2021-09-22T03:58:02Z</dcterms:created>
  <dc:creator>ELCOT</dc:creator>
</cp:coreProperties>
</file>